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89" r:id="rId2"/>
    <p:sldId id="290" r:id="rId3"/>
    <p:sldId id="291" r:id="rId4"/>
    <p:sldId id="277" r:id="rId5"/>
    <p:sldId id="308" r:id="rId6"/>
    <p:sldId id="353" r:id="rId7"/>
    <p:sldId id="354" r:id="rId8"/>
    <p:sldId id="356" r:id="rId9"/>
    <p:sldId id="355" r:id="rId10"/>
    <p:sldId id="357" r:id="rId11"/>
    <p:sldId id="347" r:id="rId12"/>
    <p:sldId id="346" r:id="rId13"/>
    <p:sldId id="278" r:id="rId14"/>
  </p:sldIdLst>
  <p:sldSz cx="12192000" cy="6858000"/>
  <p:notesSz cx="6858000" cy="9144000"/>
  <p:custDataLst>
    <p:tags r:id="rId16"/>
  </p:custDataLst>
  <p:defaultText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structies)" id="{2D599F48-0BB8-47B1-A7B5-15E19B2F061D}">
          <p14:sldIdLst>
            <p14:sldId id="289"/>
            <p14:sldId id="290"/>
          </p14:sldIdLst>
        </p14:section>
        <p14:section name="Template-set indelingen" id="{DF2D14D6-4248-440C-A27C-F1759B99EC93}">
          <p14:sldIdLst>
            <p14:sldId id="291"/>
            <p14:sldId id="277"/>
            <p14:sldId id="308"/>
            <p14:sldId id="353"/>
            <p14:sldId id="354"/>
            <p14:sldId id="356"/>
            <p14:sldId id="355"/>
            <p14:sldId id="357"/>
            <p14:sldId id="347"/>
            <p14:sldId id="346"/>
            <p14:sldId id="27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jolijn de Kruijff" initials="MdK" lastIdx="15"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707070"/>
    <a:srgbClr val="000000"/>
    <a:srgbClr val="ADA7B0"/>
    <a:srgbClr val="6C1D5F"/>
    <a:srgbClr val="5FC7D7"/>
    <a:srgbClr val="7693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974" autoAdjust="0"/>
    <p:restoredTop sz="86369"/>
  </p:normalViewPr>
  <p:slideViewPr>
    <p:cSldViewPr snapToGrid="0">
      <p:cViewPr varScale="1">
        <p:scale>
          <a:sx n="130" d="100"/>
          <a:sy n="130" d="100"/>
        </p:scale>
        <p:origin x="1336" y="184"/>
      </p:cViewPr>
      <p:guideLst/>
    </p:cSldViewPr>
  </p:slideViewPr>
  <p:outlineViewPr>
    <p:cViewPr>
      <p:scale>
        <a:sx n="33" d="100"/>
        <a:sy n="33" d="100"/>
      </p:scale>
      <p:origin x="0" y="-17376"/>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jpeg>
</file>

<file path=ppt/media/image16.jpg>
</file>

<file path=ppt/media/image17.jpg>
</file>

<file path=ppt/media/image18.png>
</file>

<file path=ppt/media/image19.png>
</file>

<file path=ppt/media/image2.png>
</file>

<file path=ppt/media/image20.png>
</file>

<file path=ppt/media/image21.jpg>
</file>

<file path=ppt/media/image22.png>
</file>

<file path=ppt/media/image23.jpg>
</file>

<file path=ppt/media/image24.jpg>
</file>

<file path=ppt/media/image25.png>
</file>

<file path=ppt/media/image26.png>
</file>

<file path=ppt/media/image27.jpeg>
</file>

<file path=ppt/media/image28.jpe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nl-NL"/>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C596BC-FA37-459B-A0D2-0B7FE8790135}" type="datetimeFigureOut">
              <a:rPr lang="nl-NL" smtClean="0"/>
              <a:t>04-03-19</a:t>
            </a:fld>
            <a:endParaRPr lang="nl-NL"/>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nl-NL"/>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nl-NL"/>
              <a:t>Tekststijl van het model bewerken</a:t>
            </a:r>
          </a:p>
          <a:p>
            <a:pPr lvl="1"/>
            <a:r>
              <a:rPr lang="nl-NL"/>
              <a:t>Tweede niveau</a:t>
            </a:r>
          </a:p>
          <a:p>
            <a:pPr lvl="2"/>
            <a:r>
              <a:rPr lang="nl-NL"/>
              <a:t>Derde niveau</a:t>
            </a:r>
          </a:p>
          <a:p>
            <a:pPr lvl="3"/>
            <a:r>
              <a:rPr lang="nl-NL"/>
              <a:t>Vierde niveau</a:t>
            </a:r>
          </a:p>
          <a:p>
            <a:pPr lvl="4"/>
            <a:r>
              <a:rPr lang="nl-NL"/>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nl-NL"/>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4D7F65-5299-4383-99A9-3EF851E1080D}" type="slidenum">
              <a:rPr lang="nl-NL" smtClean="0"/>
              <a:t>‹#›</a:t>
            </a:fld>
            <a:endParaRPr lang="nl-NL"/>
          </a:p>
        </p:txBody>
      </p:sp>
    </p:spTree>
    <p:extLst>
      <p:ext uri="{BB962C8B-B14F-4D97-AF65-F5344CB8AC3E}">
        <p14:creationId xmlns:p14="http://schemas.microsoft.com/office/powerpoint/2010/main" val="26313124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4"/>
        <p:cNvGrpSpPr/>
        <p:nvPr/>
      </p:nvGrpSpPr>
      <p:grpSpPr>
        <a:xfrm>
          <a:off x="0" y="0"/>
          <a:ext cx="0" cy="0"/>
          <a:chOff x="0" y="0"/>
          <a:chExt cx="0" cy="0"/>
        </a:xfrm>
      </p:grpSpPr>
      <p:sp>
        <p:nvSpPr>
          <p:cNvPr id="855" name="Google Shape;855;g45bd755bad_0_5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6" name="Google Shape;856;g45bd755bad_0_5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160123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44D7F65-5299-4383-99A9-3EF851E1080D}" type="slidenum">
              <a:rPr lang="nl-NL" smtClean="0"/>
              <a:t>12</a:t>
            </a:fld>
            <a:endParaRPr lang="nl-NL"/>
          </a:p>
        </p:txBody>
      </p:sp>
    </p:spTree>
    <p:extLst>
      <p:ext uri="{BB962C8B-B14F-4D97-AF65-F5344CB8AC3E}">
        <p14:creationId xmlns:p14="http://schemas.microsoft.com/office/powerpoint/2010/main" val="108736858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8.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10.png"/></Relationships>
</file>

<file path=ppt/slideLayouts/_rels/slideLayout19.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hdphoto" Target="../media/hdphoto1.wdp"/><Relationship Id="rId7"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hdphoto" Target="../media/hdphoto1.wdp"/><Relationship Id="rId7"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s>
</file>

<file path=ppt/slideLayouts/_rels/slideLayout21.xml.rels><?xml version="1.0" encoding="UTF-8" standalone="yes"?>
<Relationships xmlns="http://schemas.openxmlformats.org/package/2006/relationships"><Relationship Id="rId8" Type="http://schemas.openxmlformats.org/officeDocument/2006/relationships/image" Target="../media/image8.png"/><Relationship Id="rId3" Type="http://schemas.microsoft.com/office/2007/relationships/hdphoto" Target="../media/hdphoto1.wdp"/><Relationship Id="rId7" Type="http://schemas.openxmlformats.org/officeDocument/2006/relationships/image" Target="../media/image7.png"/><Relationship Id="rId2" Type="http://schemas.openxmlformats.org/officeDocument/2006/relationships/image" Target="../media/image9.png"/><Relationship Id="rId1" Type="http://schemas.openxmlformats.org/officeDocument/2006/relationships/slideMaster" Target="../slideMasters/slideMaster1.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10.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s://youtu.be/09yTK-OTEPA" TargetMode="External"/><Relationship Id="rId7" Type="http://schemas.openxmlformats.org/officeDocument/2006/relationships/hyperlink" Target="http://www.pptsolutions.nl/" TargetMode="External"/><Relationship Id="rId2" Type="http://schemas.openxmlformats.org/officeDocument/2006/relationships/hyperlink" Target="https://youtu.be/hM16rifWsjU" TargetMode="External"/><Relationship Id="rId1" Type="http://schemas.openxmlformats.org/officeDocument/2006/relationships/slideMaster" Target="../slideMasters/slideMaster1.xml"/><Relationship Id="rId6" Type="http://schemas.openxmlformats.org/officeDocument/2006/relationships/hyperlink" Target="https://youtu.be/H_4HH09zxC0" TargetMode="External"/><Relationship Id="rId5" Type="http://schemas.openxmlformats.org/officeDocument/2006/relationships/hyperlink" Target="https://youtu.be/IIjbiKAotek" TargetMode="External"/><Relationship Id="rId4" Type="http://schemas.openxmlformats.org/officeDocument/2006/relationships/hyperlink" Target="https://youtu.be/fbByse1_RSY" TargetMode="External"/></Relationships>
</file>

<file path=ppt/slideLayouts/_rels/slideLayout24.xml.rels><?xml version="1.0" encoding="UTF-8" standalone="yes"?>
<Relationships xmlns="http://schemas.openxmlformats.org/package/2006/relationships"><Relationship Id="rId8" Type="http://schemas.openxmlformats.org/officeDocument/2006/relationships/hyperlink" Target="http://www.pptsolutions.nl/" TargetMode="External"/><Relationship Id="rId3" Type="http://schemas.openxmlformats.org/officeDocument/2006/relationships/image" Target="../media/image13.png"/><Relationship Id="rId7" Type="http://schemas.openxmlformats.org/officeDocument/2006/relationships/image" Target="../media/image17.jpg"/><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16.jpg"/><Relationship Id="rId5" Type="http://schemas.openxmlformats.org/officeDocument/2006/relationships/image" Target="../media/image15.jpeg"/><Relationship Id="rId4" Type="http://schemas.openxmlformats.org/officeDocument/2006/relationships/image" Target="../media/image14.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LEEG">
    <p:spTree>
      <p:nvGrpSpPr>
        <p:cNvPr id="1" name=""/>
        <p:cNvGrpSpPr/>
        <p:nvPr/>
      </p:nvGrpSpPr>
      <p:grpSpPr>
        <a:xfrm>
          <a:off x="0" y="0"/>
          <a:ext cx="0" cy="0"/>
          <a:chOff x="0" y="0"/>
          <a:chExt cx="0" cy="0"/>
        </a:xfrm>
      </p:grpSpPr>
      <p:sp>
        <p:nvSpPr>
          <p:cNvPr id="15" name="Tijdelijke aanduiding voor media 3">
            <a:extLst>
              <a:ext uri="{FF2B5EF4-FFF2-40B4-BE49-F238E27FC236}">
                <a16:creationId xmlns:a16="http://schemas.microsoft.com/office/drawing/2014/main" id="{22600302-40C9-4730-B5D2-A7B05B5A2963}"/>
              </a:ext>
            </a:extLst>
          </p:cNvPr>
          <p:cNvSpPr>
            <a:spLocks noGrp="1"/>
          </p:cNvSpPr>
          <p:nvPr>
            <p:ph type="media" sz="quarter" idx="20" hasCustomPrompt="1"/>
          </p:nvPr>
        </p:nvSpPr>
        <p:spPr>
          <a:xfrm>
            <a:off x="0" y="0"/>
            <a:ext cx="12205450" cy="6858000"/>
          </a:xfrm>
          <a:solidFill>
            <a:schemeClr val="bg1">
              <a:lumMod val="95000"/>
            </a:schemeClr>
          </a:solidFill>
          <a:ln w="3175">
            <a:noFill/>
          </a:ln>
        </p:spPr>
        <p:txBody>
          <a:bodyPr vert="horz" lIns="0" tIns="0" rIns="0" bIns="1620000" rtlCol="0" anchor="ctr">
            <a:noAutofit/>
          </a:bodyPr>
          <a:lstStyle>
            <a:lvl1pPr>
              <a:defRPr lang="nl-NL" sz="1500" i="1">
                <a:solidFill>
                  <a:schemeClr val="tx1">
                    <a:lumMod val="50000"/>
                    <a:lumOff val="50000"/>
                  </a:schemeClr>
                </a:solidFill>
              </a:defRPr>
            </a:lvl1pPr>
          </a:lstStyle>
          <a:p>
            <a:pPr marL="273050" marR="0" lvl="0" indent="-273050" algn="ctr" fontAlgn="auto">
              <a:spcBef>
                <a:spcPts val="0"/>
              </a:spcBef>
              <a:spcAft>
                <a:spcPts val="0"/>
              </a:spcAft>
              <a:buSzTx/>
              <a:buNone/>
              <a:tabLst/>
            </a:pPr>
            <a:r>
              <a:rPr lang="nl-NL" dirty="0"/>
              <a:t>Media</a:t>
            </a:r>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5514492" y="-885712"/>
            <a:ext cx="1163048"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LEEG</a:t>
            </a:r>
          </a:p>
        </p:txBody>
      </p:sp>
      <p:grpSp>
        <p:nvGrpSpPr>
          <p:cNvPr id="93" name="Grid" hidden="1">
            <a:extLst>
              <a:ext uri="{FF2B5EF4-FFF2-40B4-BE49-F238E27FC236}">
                <a16:creationId xmlns:a16="http://schemas.microsoft.com/office/drawing/2014/main" id="{F2E79011-BDA0-4EB2-AB8A-0BC0103BB30A}"/>
              </a:ext>
            </a:extLst>
          </p:cNvPr>
          <p:cNvGrpSpPr/>
          <p:nvPr userDrawn="1"/>
        </p:nvGrpSpPr>
        <p:grpSpPr>
          <a:xfrm>
            <a:off x="-18224" y="-2"/>
            <a:ext cx="12210224" cy="6858005"/>
            <a:chOff x="-18224" y="-2"/>
            <a:chExt cx="12210224" cy="6858005"/>
          </a:xfrm>
          <a:solidFill>
            <a:schemeClr val="accent6">
              <a:alpha val="27843"/>
            </a:schemeClr>
          </a:solidFill>
        </p:grpSpPr>
        <p:sp>
          <p:nvSpPr>
            <p:cNvPr id="84" name="Rechthoek 83">
              <a:extLst>
                <a:ext uri="{FF2B5EF4-FFF2-40B4-BE49-F238E27FC236}">
                  <a16:creationId xmlns:a16="http://schemas.microsoft.com/office/drawing/2014/main" id="{90500149-5BE0-4897-AEEB-793069303CDD}"/>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5" name="Rechthoek 84">
              <a:extLst>
                <a:ext uri="{FF2B5EF4-FFF2-40B4-BE49-F238E27FC236}">
                  <a16:creationId xmlns:a16="http://schemas.microsoft.com/office/drawing/2014/main" id="{AD9AAC45-F9FB-4633-BA96-4195FD6C62EF}"/>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6" name="Rechthoek 85">
              <a:extLst>
                <a:ext uri="{FF2B5EF4-FFF2-40B4-BE49-F238E27FC236}">
                  <a16:creationId xmlns:a16="http://schemas.microsoft.com/office/drawing/2014/main" id="{D248C5CF-8FA0-41A1-9FDE-D39C0444ACA3}"/>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87" name="Rechthoek 86">
              <a:extLst>
                <a:ext uri="{FF2B5EF4-FFF2-40B4-BE49-F238E27FC236}">
                  <a16:creationId xmlns:a16="http://schemas.microsoft.com/office/drawing/2014/main" id="{E30ACC1B-782C-4A42-B117-69F5F95858CA}"/>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8" name="Rechthoek 87">
              <a:extLst>
                <a:ext uri="{FF2B5EF4-FFF2-40B4-BE49-F238E27FC236}">
                  <a16:creationId xmlns:a16="http://schemas.microsoft.com/office/drawing/2014/main" id="{8A5F31ED-81A5-4E3D-BE6C-C9CCE8A6E2BA}"/>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0" name="Rechthoek 89">
              <a:extLst>
                <a:ext uri="{FF2B5EF4-FFF2-40B4-BE49-F238E27FC236}">
                  <a16:creationId xmlns:a16="http://schemas.microsoft.com/office/drawing/2014/main" id="{D772786D-35D8-4CB8-89C6-A3B5DD739E4E}"/>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1" name="Rechthoek 90">
              <a:extLst>
                <a:ext uri="{FF2B5EF4-FFF2-40B4-BE49-F238E27FC236}">
                  <a16:creationId xmlns:a16="http://schemas.microsoft.com/office/drawing/2014/main" id="{34182EF8-D8D7-4E0C-953E-17C74B3BB091}"/>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2" name="Rechthoek 91">
              <a:extLst>
                <a:ext uri="{FF2B5EF4-FFF2-40B4-BE49-F238E27FC236}">
                  <a16:creationId xmlns:a16="http://schemas.microsoft.com/office/drawing/2014/main" id="{980B90D0-99F8-42CD-B87F-1B99ED60DABF}"/>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4" name="Rechthoek 93">
              <a:extLst>
                <a:ext uri="{FF2B5EF4-FFF2-40B4-BE49-F238E27FC236}">
                  <a16:creationId xmlns:a16="http://schemas.microsoft.com/office/drawing/2014/main" id="{4949361B-D8FD-4672-9C19-1C9FD159D51A}"/>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16" name="Tijdelijke aanduiding voor tekst 105">
            <a:extLst>
              <a:ext uri="{FF2B5EF4-FFF2-40B4-BE49-F238E27FC236}">
                <a16:creationId xmlns:a16="http://schemas.microsoft.com/office/drawing/2014/main" id="{D8A4431F-73D5-49F3-8744-E662DFD863F2}"/>
              </a:ext>
            </a:extLst>
          </p:cNvPr>
          <p:cNvSpPr>
            <a:spLocks noGrp="1"/>
          </p:cNvSpPr>
          <p:nvPr>
            <p:ph type="body" sz="quarter" idx="13"/>
          </p:nvPr>
        </p:nvSpPr>
        <p:spPr>
          <a:xfrm>
            <a:off x="-9524" y="0"/>
            <a:ext cx="2739600" cy="1904400"/>
          </a:xfrm>
          <a:blipFill>
            <a:blip r:embed="rId2"/>
            <a:stretch>
              <a:fillRect/>
            </a:stretch>
          </a:blipFill>
        </p:spPr>
        <p:txBody>
          <a:bodyPr/>
          <a:lstStyle>
            <a:lvl1pPr marL="0" indent="0">
              <a:buNone/>
              <a:defRPr sz="100">
                <a:solidFill>
                  <a:schemeClr val="bg2"/>
                </a:solidFill>
              </a:defRPr>
            </a:lvl1pPr>
          </a:lstStyle>
          <a:p>
            <a:pPr lvl="0"/>
            <a:endParaRPr lang="nl-NL" dirty="0"/>
          </a:p>
        </p:txBody>
      </p:sp>
      <p:sp>
        <p:nvSpPr>
          <p:cNvPr id="17" name="Tijdelijke aanduiding voor tekst 107">
            <a:extLst>
              <a:ext uri="{FF2B5EF4-FFF2-40B4-BE49-F238E27FC236}">
                <a16:creationId xmlns:a16="http://schemas.microsoft.com/office/drawing/2014/main" id="{612A1C31-6F94-4051-821C-408387676B2D}"/>
              </a:ext>
            </a:extLst>
          </p:cNvPr>
          <p:cNvSpPr>
            <a:spLocks noGrp="1"/>
          </p:cNvSpPr>
          <p:nvPr>
            <p:ph type="body" sz="quarter" idx="16"/>
          </p:nvPr>
        </p:nvSpPr>
        <p:spPr>
          <a:xfrm>
            <a:off x="285232" y="378212"/>
            <a:ext cx="1263687" cy="418062"/>
          </a:xfrm>
          <a:blipFill>
            <a:blip r:embed="rId3"/>
            <a:stretch>
              <a:fillRect/>
            </a:stretch>
          </a:blipFill>
        </p:spPr>
        <p:txBody>
          <a:bodyPr/>
          <a:lstStyle>
            <a:lvl1pPr marL="0" indent="0">
              <a:buNone/>
              <a:defRPr sz="100">
                <a:solidFill>
                  <a:schemeClr val="bg1"/>
                </a:solidFill>
              </a:defRPr>
            </a:lvl1pPr>
          </a:lstStyle>
          <a:p>
            <a:pPr lvl="0"/>
            <a:endParaRPr lang="nl-NL" dirty="0"/>
          </a:p>
        </p:txBody>
      </p:sp>
      <p:sp>
        <p:nvSpPr>
          <p:cNvPr id="13" name="Tijdelijke aanduiding voor tekst 12">
            <a:extLst>
              <a:ext uri="{FF2B5EF4-FFF2-40B4-BE49-F238E27FC236}">
                <a16:creationId xmlns:a16="http://schemas.microsoft.com/office/drawing/2014/main" id="{6A8A3B4C-FA51-4E09-8BCB-48F36734E542}"/>
              </a:ext>
            </a:extLst>
          </p:cNvPr>
          <p:cNvSpPr>
            <a:spLocks noGrp="1"/>
          </p:cNvSpPr>
          <p:nvPr>
            <p:ph type="body" sz="quarter" idx="21"/>
          </p:nvPr>
        </p:nvSpPr>
        <p:spPr>
          <a:xfrm>
            <a:off x="4823400" y="2878200"/>
            <a:ext cx="2545200" cy="1101600"/>
          </a:xfrm>
          <a:blipFill>
            <a:blip r:embed="rId4"/>
            <a:stretch>
              <a:fillRect l="1104" r="1104"/>
            </a:stretch>
          </a:blipFill>
        </p:spPr>
        <p:txBody>
          <a:bodyPr/>
          <a:lstStyle>
            <a:lvl1pPr marL="0" indent="0">
              <a:buNone/>
              <a:defRPr sz="100"/>
            </a:lvl1pPr>
          </a:lstStyle>
          <a:p>
            <a:pPr lvl="0"/>
            <a:endParaRPr lang="nl-NL" dirty="0"/>
          </a:p>
        </p:txBody>
      </p:sp>
    </p:spTree>
    <p:extLst>
      <p:ext uri="{BB962C8B-B14F-4D97-AF65-F5344CB8AC3E}">
        <p14:creationId xmlns:p14="http://schemas.microsoft.com/office/powerpoint/2010/main" val="1673006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50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000" fill="hold"/>
                                        <p:tgtEl>
                                          <p:spTgt spid="16"/>
                                        </p:tgtEl>
                                        <p:attrNameLst>
                                          <p:attrName>ppt_x</p:attrName>
                                        </p:attrNameLst>
                                      </p:cBhvr>
                                      <p:tavLst>
                                        <p:tav tm="0">
                                          <p:val>
                                            <p:strVal val="#ppt_x"/>
                                          </p:val>
                                        </p:tav>
                                        <p:tav tm="100000">
                                          <p:val>
                                            <p:strVal val="#ppt_x"/>
                                          </p:val>
                                        </p:tav>
                                      </p:tavLst>
                                    </p:anim>
                                    <p:anim calcmode="lin" valueType="num">
                                      <p:cBhvr additive="base">
                                        <p:cTn id="8" dur="1000" fill="hold"/>
                                        <p:tgtEl>
                                          <p:spTgt spid="16"/>
                                        </p:tgtEl>
                                        <p:attrNameLst>
                                          <p:attrName>ppt_y</p:attrName>
                                        </p:attrNameLst>
                                      </p:cBhvr>
                                      <p:tavLst>
                                        <p:tav tm="0">
                                          <p:val>
                                            <p:strVal val="0-#ppt_h/2"/>
                                          </p:val>
                                        </p:tav>
                                        <p:tav tm="100000">
                                          <p:val>
                                            <p:strVal val="#ppt_y"/>
                                          </p:val>
                                        </p:tav>
                                      </p:tavLst>
                                    </p:anim>
                                  </p:childTnLst>
                                </p:cTn>
                              </p:par>
                              <p:par>
                                <p:cTn id="9" presetID="2" presetClass="entr" presetSubtype="1" decel="100000" fill="hold" grpId="0" nodeType="withEffect">
                                  <p:stCondLst>
                                    <p:cond delay="75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1000" fill="hold"/>
                                        <p:tgtEl>
                                          <p:spTgt spid="17"/>
                                        </p:tgtEl>
                                        <p:attrNameLst>
                                          <p:attrName>ppt_x</p:attrName>
                                        </p:attrNameLst>
                                      </p:cBhvr>
                                      <p:tavLst>
                                        <p:tav tm="0">
                                          <p:val>
                                            <p:strVal val="#ppt_x"/>
                                          </p:val>
                                        </p:tav>
                                        <p:tav tm="100000">
                                          <p:val>
                                            <p:strVal val="#ppt_x"/>
                                          </p:val>
                                        </p:tav>
                                      </p:tavLst>
                                    </p:anim>
                                    <p:anim calcmode="lin" valueType="num">
                                      <p:cBhvr additive="base">
                                        <p:cTn id="12" dur="1000" fill="hold"/>
                                        <p:tgtEl>
                                          <p:spTgt spid="17"/>
                                        </p:tgtEl>
                                        <p:attrNameLst>
                                          <p:attrName>ppt_y</p:attrName>
                                        </p:attrNameLst>
                                      </p:cBhvr>
                                      <p:tavLst>
                                        <p:tav tm="0">
                                          <p:val>
                                            <p:strVal val="0-#ppt_h/2"/>
                                          </p:val>
                                        </p:tav>
                                        <p:tav tm="100000">
                                          <p:val>
                                            <p:strVal val="#ppt_y"/>
                                          </p:val>
                                        </p:tav>
                                      </p:tavLst>
                                    </p:anim>
                                  </p:childTnLst>
                                </p:cTn>
                              </p:par>
                              <p:par>
                                <p:cTn id="13" presetID="10" presetClass="entr" presetSubtype="0" fill="hold" grpId="0" nodeType="withEffect">
                                  <p:stCondLst>
                                    <p:cond delay="1500"/>
                                  </p:stCondLst>
                                  <p:childTnLst>
                                    <p:set>
                                      <p:cBhvr>
                                        <p:cTn id="14" dur="1" fill="hold">
                                          <p:stCondLst>
                                            <p:cond delay="0"/>
                                          </p:stCondLst>
                                        </p:cTn>
                                        <p:tgtEl>
                                          <p:spTgt spid="13">
                                            <p:bg/>
                                          </p:spTgt>
                                        </p:tgtEl>
                                        <p:attrNameLst>
                                          <p:attrName>style.visibility</p:attrName>
                                        </p:attrNameLst>
                                      </p:cBhvr>
                                      <p:to>
                                        <p:strVal val="visible"/>
                                      </p:to>
                                    </p:set>
                                    <p:animEffect transition="in" filter="fade">
                                      <p:cBhvr>
                                        <p:cTn id="15" dur="1000"/>
                                        <p:tgtEl>
                                          <p:spTgt spid="13">
                                            <p:bg/>
                                          </p:spTgt>
                                        </p:tgtEl>
                                      </p:cBhvr>
                                    </p:animEffect>
                                  </p:childTnLst>
                                </p:cTn>
                              </p:par>
                              <p:par>
                                <p:cTn id="16" presetID="10" presetClass="entr" presetSubtype="0" fill="hold" grpId="0" nodeType="withEffect" nodePh="1">
                                  <p:stCondLst>
                                    <p:cond delay="1500"/>
                                  </p:stCondLst>
                                  <p:endCondLst>
                                    <p:cond evt="begin" delay="0">
                                      <p:tn val="16"/>
                                    </p:cond>
                                  </p:endCondLst>
                                  <p:childTnLst>
                                    <p:set>
                                      <p:cBhvr>
                                        <p:cTn id="17" dur="1" fill="hold">
                                          <p:stCondLst>
                                            <p:cond delay="0"/>
                                          </p:stCondLst>
                                        </p:cTn>
                                        <p:tgtEl>
                                          <p:spTgt spid="13">
                                            <p:txEl>
                                              <p:pRg st="0" end="0"/>
                                            </p:txEl>
                                          </p:spTgt>
                                        </p:tgtEl>
                                        <p:attrNameLst>
                                          <p:attrName>style.visibility</p:attrName>
                                        </p:attrNameLst>
                                      </p:cBhvr>
                                      <p:to>
                                        <p:strVal val="visible"/>
                                      </p:to>
                                    </p:set>
                                    <p:animEffect transition="in" filter="fade">
                                      <p:cBhvr>
                                        <p:cTn id="18" dur="1000"/>
                                        <p:tgtEl>
                                          <p:spTgt spid="1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tmplLst>
          <p:tmpl>
            <p:tnLst>
              <p:par>
                <p:cTn presetID="2" presetClass="entr" presetSubtype="1" decel="100000" fill="hold" nodeType="withEffect">
                  <p:stCondLst>
                    <p:cond delay="500"/>
                  </p:stCondLst>
                  <p:childTnLst>
                    <p:set>
                      <p:cBhvr>
                        <p:cTn dur="1" fill="hold">
                          <p:stCondLst>
                            <p:cond delay="0"/>
                          </p:stCondLst>
                        </p:cTn>
                        <p:tgtEl>
                          <p:spTgt spid="16"/>
                        </p:tgtEl>
                        <p:attrNameLst>
                          <p:attrName>style.visibility</p:attrName>
                        </p:attrNameLst>
                      </p:cBhvr>
                      <p:to>
                        <p:strVal val="visible"/>
                      </p:to>
                    </p:set>
                    <p:anim calcmode="lin" valueType="num">
                      <p:cBhvr additive="base">
                        <p:cTn dur="1000" fill="hold"/>
                        <p:tgtEl>
                          <p:spTgt spid="16"/>
                        </p:tgtEl>
                        <p:attrNameLst>
                          <p:attrName>ppt_x</p:attrName>
                        </p:attrNameLst>
                      </p:cBhvr>
                      <p:tavLst>
                        <p:tav tm="0">
                          <p:val>
                            <p:strVal val="#ppt_x"/>
                          </p:val>
                        </p:tav>
                        <p:tav tm="100000">
                          <p:val>
                            <p:strVal val="#ppt_x"/>
                          </p:val>
                        </p:tav>
                      </p:tavLst>
                    </p:anim>
                    <p:anim calcmode="lin" valueType="num">
                      <p:cBhvr additive="base">
                        <p:cTn dur="1000" fill="hold"/>
                        <p:tgtEl>
                          <p:spTgt spid="16"/>
                        </p:tgtEl>
                        <p:attrNameLst>
                          <p:attrName>ppt_y</p:attrName>
                        </p:attrNameLst>
                      </p:cBhvr>
                      <p:tavLst>
                        <p:tav tm="0">
                          <p:val>
                            <p:strVal val="0-#ppt_h/2"/>
                          </p:val>
                        </p:tav>
                        <p:tav tm="100000">
                          <p:val>
                            <p:strVal val="#ppt_y"/>
                          </p:val>
                        </p:tav>
                      </p:tavLst>
                    </p:anim>
                  </p:childTnLst>
                </p:cTn>
              </p:par>
            </p:tnLst>
          </p:tmpl>
        </p:tmplLst>
      </p:bldP>
      <p:bldP spid="17" grpId="0" animBg="1">
        <p:tmplLst>
          <p:tmpl>
            <p:tnLst>
              <p:par>
                <p:cTn presetID="2" presetClass="entr" presetSubtype="1" decel="100000" fill="hold" nodeType="withEffect">
                  <p:stCondLst>
                    <p:cond delay="750"/>
                  </p:stCondLst>
                  <p:childTnLst>
                    <p:set>
                      <p:cBhvr>
                        <p:cTn dur="1" fill="hold">
                          <p:stCondLst>
                            <p:cond delay="0"/>
                          </p:stCondLst>
                        </p:cTn>
                        <p:tgtEl>
                          <p:spTgt spid="17"/>
                        </p:tgtEl>
                        <p:attrNameLst>
                          <p:attrName>style.visibility</p:attrName>
                        </p:attrNameLst>
                      </p:cBhvr>
                      <p:to>
                        <p:strVal val="visible"/>
                      </p:to>
                    </p:set>
                    <p:anim calcmode="lin" valueType="num">
                      <p:cBhvr additive="base">
                        <p:cTn dur="1000" fill="hold"/>
                        <p:tgtEl>
                          <p:spTgt spid="17"/>
                        </p:tgtEl>
                        <p:attrNameLst>
                          <p:attrName>ppt_x</p:attrName>
                        </p:attrNameLst>
                      </p:cBhvr>
                      <p:tavLst>
                        <p:tav tm="0">
                          <p:val>
                            <p:strVal val="#ppt_x"/>
                          </p:val>
                        </p:tav>
                        <p:tav tm="100000">
                          <p:val>
                            <p:strVal val="#ppt_x"/>
                          </p:val>
                        </p:tav>
                      </p:tavLst>
                    </p:anim>
                    <p:anim calcmode="lin" valueType="num">
                      <p:cBhvr additive="base">
                        <p:cTn dur="1000" fill="hold"/>
                        <p:tgtEl>
                          <p:spTgt spid="17"/>
                        </p:tgtEl>
                        <p:attrNameLst>
                          <p:attrName>ppt_y</p:attrName>
                        </p:attrNameLst>
                      </p:cBhvr>
                      <p:tavLst>
                        <p:tav tm="0">
                          <p:val>
                            <p:strVal val="0-#ppt_h/2"/>
                          </p:val>
                        </p:tav>
                        <p:tav tm="100000">
                          <p:val>
                            <p:strVal val="#ppt_y"/>
                          </p:val>
                        </p:tav>
                      </p:tavLst>
                    </p:anim>
                  </p:childTnLst>
                </p:cTn>
              </p:par>
            </p:tnLst>
          </p:tmpl>
        </p:tmplLst>
      </p:bldP>
      <p:bldP spid="13" grpId="0" uiExpand="1" build="p" animBg="1">
        <p:tmplLst>
          <p:tmpl>
            <p:tnLst>
              <p:par>
                <p:cTn presetID="10" presetClass="entr" presetSubtype="0" fill="hold" nodeType="withEffect">
                  <p:stCondLst>
                    <p:cond delay="1500"/>
                  </p:stCondLst>
                  <p:childTnLst>
                    <p:set>
                      <p:cBhvr>
                        <p:cTn dur="1" fill="hold">
                          <p:stCondLst>
                            <p:cond delay="0"/>
                          </p:stCondLst>
                        </p:cTn>
                        <p:tgtEl>
                          <p:spTgt spid="13"/>
                        </p:tgtEl>
                        <p:attrNameLst>
                          <p:attrName>style.visibility</p:attrName>
                        </p:attrNameLst>
                      </p:cBhvr>
                      <p:to>
                        <p:strVal val="visible"/>
                      </p:to>
                    </p:set>
                    <p:animEffect transition="in" filter="fade">
                      <p:cBhvr>
                        <p:cTn dur="1000"/>
                        <p:tgtEl>
                          <p:spTgt spid="13"/>
                        </p:tgtEl>
                      </p:cBhvr>
                    </p:animEffect>
                  </p:childTnLst>
                </p:cTn>
              </p:par>
            </p:tnLst>
          </p:tmpl>
          <p:tmpl lvl="1">
            <p:tnLst>
              <p:par>
                <p:cTn presetID="10" presetClass="entr" presetSubtype="0" fill="hold" nodeType="withEffect" nodePh="1">
                  <p:stCondLst>
                    <p:cond delay="1500"/>
                  </p:stCondLst>
                  <p:endCondLst>
                    <p:cond delay="0"/>
                  </p:endCondLst>
                  <p:childTnLst>
                    <p:set>
                      <p:cBhvr>
                        <p:cTn dur="1" fill="hold">
                          <p:stCondLst>
                            <p:cond delay="0"/>
                          </p:stCondLst>
                        </p:cTn>
                        <p:tgtEl>
                          <p:spTgt spid="13"/>
                        </p:tgtEl>
                        <p:attrNameLst>
                          <p:attrName>style.visibility</p:attrName>
                        </p:attrNameLst>
                      </p:cBhvr>
                      <p:to>
                        <p:strVal val="visible"/>
                      </p:to>
                    </p:set>
                    <p:animEffect transition="in" filter="fade">
                      <p:cBhvr>
                        <p:cTn dur="1000"/>
                        <p:tgtEl>
                          <p:spTgt spid="13"/>
                        </p:tgtEl>
                      </p:cBhvr>
                    </p:animEffect>
                  </p:childTnLst>
                </p:cTn>
              </p:par>
            </p:tnLst>
          </p:tmpl>
        </p:tmplLst>
      </p:bldP>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EKST MET FOTO (75% / 25%)">
    <p:spTree>
      <p:nvGrpSpPr>
        <p:cNvPr id="1" name=""/>
        <p:cNvGrpSpPr/>
        <p:nvPr/>
      </p:nvGrpSpPr>
      <p:grpSpPr>
        <a:xfrm>
          <a:off x="0" y="0"/>
          <a:ext cx="0" cy="0"/>
          <a:chOff x="0" y="0"/>
          <a:chExt cx="0" cy="0"/>
        </a:xfrm>
      </p:grpSpPr>
      <p:sp>
        <p:nvSpPr>
          <p:cNvPr id="225" name="Tijdelijke aanduiding voor afbeelding 224">
            <a:extLst>
              <a:ext uri="{FF2B5EF4-FFF2-40B4-BE49-F238E27FC236}">
                <a16:creationId xmlns:a16="http://schemas.microsoft.com/office/drawing/2014/main" id="{D7404DA3-E9B9-4AF7-A049-E90AB2CAA819}"/>
              </a:ext>
            </a:extLst>
          </p:cNvPr>
          <p:cNvSpPr>
            <a:spLocks noGrp="1"/>
          </p:cNvSpPr>
          <p:nvPr>
            <p:ph type="pic" sz="quarter" idx="19"/>
          </p:nvPr>
        </p:nvSpPr>
        <p:spPr>
          <a:xfrm>
            <a:off x="6294617" y="1061336"/>
            <a:ext cx="5897383" cy="5829427"/>
          </a:xfrm>
          <a:custGeom>
            <a:avLst/>
            <a:gdLst>
              <a:gd name="connsiteX0" fmla="*/ 5897383 w 5897383"/>
              <a:gd name="connsiteY0" fmla="*/ 0 h 5829427"/>
              <a:gd name="connsiteX1" fmla="*/ 5897383 w 5897383"/>
              <a:gd name="connsiteY1" fmla="*/ 5829427 h 5829427"/>
              <a:gd name="connsiteX2" fmla="*/ 0 w 5897383"/>
              <a:gd name="connsiteY2" fmla="*/ 5824702 h 5829427"/>
            </a:gdLst>
            <a:ahLst/>
            <a:cxnLst>
              <a:cxn ang="0">
                <a:pos x="connsiteX0" y="connsiteY0"/>
              </a:cxn>
              <a:cxn ang="0">
                <a:pos x="connsiteX1" y="connsiteY1"/>
              </a:cxn>
              <a:cxn ang="0">
                <a:pos x="connsiteX2" y="connsiteY2"/>
              </a:cxn>
            </a:cxnLst>
            <a:rect l="l" t="t" r="r" b="b"/>
            <a:pathLst>
              <a:path w="5897383" h="5829427">
                <a:moveTo>
                  <a:pt x="5897383" y="0"/>
                </a:moveTo>
                <a:lnTo>
                  <a:pt x="5897383" y="5829427"/>
                </a:lnTo>
                <a:lnTo>
                  <a:pt x="0" y="5824702"/>
                </a:lnTo>
                <a:close/>
              </a:path>
            </a:pathLst>
          </a:custGeom>
          <a:solidFill>
            <a:schemeClr val="bg1">
              <a:lumMod val="95000"/>
            </a:schemeClr>
          </a:solidFill>
        </p:spPr>
        <p:txBody>
          <a:bodyPr vert="horz" lIns="0" tIns="2880000" rIns="0" bIns="0" rtlCol="0">
            <a:noAutofit/>
          </a:bodyPr>
          <a:lstStyle>
            <a:lvl1pPr>
              <a:defRPr lang="nl-NL" sz="1050" b="1" baseline="0"/>
            </a:lvl1pPr>
          </a:lstStyle>
          <a:p>
            <a:pPr marL="0" lvl="0" indent="0" algn="ctr">
              <a:buNone/>
            </a:pPr>
            <a:endParaRPr lang="nl-NL"/>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4539994" y="-885712"/>
            <a:ext cx="3112043"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TEKST MET FOTO (75% / 25%)</a:t>
            </a:r>
          </a:p>
        </p:txBody>
      </p:sp>
      <p:grpSp>
        <p:nvGrpSpPr>
          <p:cNvPr id="9" name="GRID" hidden="1">
            <a:extLst>
              <a:ext uri="{FF2B5EF4-FFF2-40B4-BE49-F238E27FC236}">
                <a16:creationId xmlns:a16="http://schemas.microsoft.com/office/drawing/2014/main" id="{51FA94CB-6590-46F4-8087-8D3B87037E96}"/>
              </a:ext>
            </a:extLst>
          </p:cNvPr>
          <p:cNvGrpSpPr/>
          <p:nvPr userDrawn="1"/>
        </p:nvGrpSpPr>
        <p:grpSpPr>
          <a:xfrm>
            <a:off x="0" y="0"/>
            <a:ext cx="12192001" cy="6858000"/>
            <a:chOff x="0" y="0"/>
            <a:chExt cx="12192001" cy="6858000"/>
          </a:xfrm>
          <a:solidFill>
            <a:schemeClr val="accent1">
              <a:alpha val="49000"/>
            </a:schemeClr>
          </a:solidFill>
        </p:grpSpPr>
        <p:sp>
          <p:nvSpPr>
            <p:cNvPr id="10" name="Rechthoek 9">
              <a:extLst>
                <a:ext uri="{FF2B5EF4-FFF2-40B4-BE49-F238E27FC236}">
                  <a16:creationId xmlns:a16="http://schemas.microsoft.com/office/drawing/2014/main" id="{FE26218F-29CA-4C38-A7B9-856DD203405C}"/>
                </a:ext>
              </a:extLst>
            </p:cNvPr>
            <p:cNvSpPr/>
            <p:nvPr userDrawn="1"/>
          </p:nvSpPr>
          <p:spPr>
            <a:xfrm>
              <a:off x="0" y="0"/>
              <a:ext cx="12192000" cy="7077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1" name="Rechthoek 10">
              <a:extLst>
                <a:ext uri="{FF2B5EF4-FFF2-40B4-BE49-F238E27FC236}">
                  <a16:creationId xmlns:a16="http://schemas.microsoft.com/office/drawing/2014/main" id="{DD99824B-F195-48AD-8361-BBBC388E15B2}"/>
                </a:ext>
              </a:extLst>
            </p:cNvPr>
            <p:cNvSpPr/>
            <p:nvPr userDrawn="1"/>
          </p:nvSpPr>
          <p:spPr>
            <a:xfrm>
              <a:off x="0" y="1308447"/>
              <a:ext cx="12192000" cy="1565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2" name="Rechthoek 11">
              <a:extLst>
                <a:ext uri="{FF2B5EF4-FFF2-40B4-BE49-F238E27FC236}">
                  <a16:creationId xmlns:a16="http://schemas.microsoft.com/office/drawing/2014/main" id="{090E162F-12C8-4AE2-9BB8-F9880B0CAE3F}"/>
                </a:ext>
              </a:extLst>
            </p:cNvPr>
            <p:cNvSpPr/>
            <p:nvPr userDrawn="1"/>
          </p:nvSpPr>
          <p:spPr>
            <a:xfrm>
              <a:off x="0" y="5934343"/>
              <a:ext cx="12192000" cy="2509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3" name="Rechthoek 12">
              <a:extLst>
                <a:ext uri="{FF2B5EF4-FFF2-40B4-BE49-F238E27FC236}">
                  <a16:creationId xmlns:a16="http://schemas.microsoft.com/office/drawing/2014/main" id="{FE2F9DA5-E478-4EB3-B711-926FDD03A279}"/>
                </a:ext>
              </a:extLst>
            </p:cNvPr>
            <p:cNvSpPr/>
            <p:nvPr userDrawn="1"/>
          </p:nvSpPr>
          <p:spPr>
            <a:xfrm>
              <a:off x="0" y="6402152"/>
              <a:ext cx="12192000" cy="4558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4" name="Rechthoek 13">
              <a:extLst>
                <a:ext uri="{FF2B5EF4-FFF2-40B4-BE49-F238E27FC236}">
                  <a16:creationId xmlns:a16="http://schemas.microsoft.com/office/drawing/2014/main" id="{E2901B7D-23C2-40D3-8D03-0A74FF0E8B78}"/>
                </a:ext>
              </a:extLst>
            </p:cNvPr>
            <p:cNvSpPr/>
            <p:nvPr userDrawn="1"/>
          </p:nvSpPr>
          <p:spPr>
            <a:xfrm>
              <a:off x="0" y="0"/>
              <a:ext cx="4445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5" name="Rechthoek 14">
              <a:extLst>
                <a:ext uri="{FF2B5EF4-FFF2-40B4-BE49-F238E27FC236}">
                  <a16:creationId xmlns:a16="http://schemas.microsoft.com/office/drawing/2014/main" id="{B5B7CB31-E0BC-4704-A8B6-D0B4EDA15F5A}"/>
                </a:ext>
              </a:extLst>
            </p:cNvPr>
            <p:cNvSpPr/>
            <p:nvPr userDrawn="1"/>
          </p:nvSpPr>
          <p:spPr>
            <a:xfrm>
              <a:off x="11738415"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6" name="Rechthoek 15">
              <a:extLst>
                <a:ext uri="{FF2B5EF4-FFF2-40B4-BE49-F238E27FC236}">
                  <a16:creationId xmlns:a16="http://schemas.microsoft.com/office/drawing/2014/main" id="{B2165875-FD52-4018-A504-59B26012B64E}"/>
                </a:ext>
              </a:extLst>
            </p:cNvPr>
            <p:cNvSpPr/>
            <p:nvPr userDrawn="1"/>
          </p:nvSpPr>
          <p:spPr>
            <a:xfrm>
              <a:off x="7558369"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grpSp>
      <p:grpSp>
        <p:nvGrpSpPr>
          <p:cNvPr id="90" name="Instructie">
            <a:extLst>
              <a:ext uri="{FF2B5EF4-FFF2-40B4-BE49-F238E27FC236}">
                <a16:creationId xmlns:a16="http://schemas.microsoft.com/office/drawing/2014/main" id="{04F956E0-9598-40B1-B78D-E8710D03A71F}"/>
              </a:ext>
            </a:extLst>
          </p:cNvPr>
          <p:cNvGrpSpPr/>
          <p:nvPr userDrawn="1"/>
        </p:nvGrpSpPr>
        <p:grpSpPr>
          <a:xfrm>
            <a:off x="-3437547" y="1434"/>
            <a:ext cx="3201327" cy="4549205"/>
            <a:chOff x="-3437547" y="1434"/>
            <a:chExt cx="3201327" cy="4549205"/>
          </a:xfrm>
        </p:grpSpPr>
        <p:cxnSp>
          <p:nvCxnSpPr>
            <p:cNvPr id="91" name="Rechte verbindingslijn 90">
              <a:extLst>
                <a:ext uri="{FF2B5EF4-FFF2-40B4-BE49-F238E27FC236}">
                  <a16:creationId xmlns:a16="http://schemas.microsoft.com/office/drawing/2014/main" id="{21322D5D-8B52-4A8A-9292-B6D40445F60F}"/>
                </a:ext>
              </a:extLst>
            </p:cNvPr>
            <p:cNvCxnSpPr>
              <a:cxnSpLocks/>
            </p:cNvCxnSpPr>
            <p:nvPr userDrawn="1"/>
          </p:nvCxnSpPr>
          <p:spPr>
            <a:xfrm>
              <a:off x="-3419346" y="3631770"/>
              <a:ext cx="3176013" cy="0"/>
            </a:xfrm>
            <a:prstGeom prst="line">
              <a:avLst/>
            </a:prstGeom>
            <a:noFill/>
            <a:ln w="3175" cap="flat" cmpd="sng" algn="ctr">
              <a:solidFill>
                <a:schemeClr val="accent1"/>
              </a:solidFill>
              <a:prstDash val="solid"/>
            </a:ln>
            <a:effectLst/>
          </p:spPr>
        </p:cxnSp>
        <p:sp>
          <p:nvSpPr>
            <p:cNvPr id="92" name="Rechthoek 91">
              <a:extLst>
                <a:ext uri="{FF2B5EF4-FFF2-40B4-BE49-F238E27FC236}">
                  <a16:creationId xmlns:a16="http://schemas.microsoft.com/office/drawing/2014/main" id="{85E63EC9-E491-4D9E-8334-87A16572E95B}"/>
                </a:ext>
              </a:extLst>
            </p:cNvPr>
            <p:cNvSpPr/>
            <p:nvPr userDrawn="1"/>
          </p:nvSpPr>
          <p:spPr>
            <a:xfrm>
              <a:off x="-3068560" y="3225971"/>
              <a:ext cx="2823104" cy="255963"/>
            </a:xfrm>
            <a:prstGeom prst="rect">
              <a:avLst/>
            </a:prstGeom>
            <a:noFill/>
            <a:ln w="25400" cap="flat" cmpd="sng" algn="ctr">
              <a:noFill/>
              <a:prstDash val="solid"/>
            </a:ln>
            <a:effectLst/>
          </p:spPr>
          <p:txBody>
            <a:bodyPr lIns="0" tIns="0" rIns="0" bIns="0" rtlCol="0" anchor="ctr"/>
            <a:lstStyle/>
            <a:p>
              <a:pPr marL="180975" marR="0" lvl="0" indent="-180975" defTabSz="914400" eaLnBrk="1" fontAlgn="auto" latinLnBrk="0" hangingPunct="1">
                <a:lnSpc>
                  <a:spcPct val="90000"/>
                </a:lnSpc>
                <a:spcBef>
                  <a:spcPts val="600"/>
                </a:spcBef>
                <a:spcAft>
                  <a:spcPts val="600"/>
                </a:spcAft>
                <a:buClr>
                  <a:schemeClr val="accent2"/>
                </a:buClr>
                <a:buSzTx/>
                <a:buFont typeface="+mj-lt"/>
                <a:buAutoNum type="arabicPeriod"/>
                <a:tabLst/>
                <a:defRPr/>
              </a:pPr>
              <a:r>
                <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rPr>
                <a:t>Numerieke </a:t>
              </a: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grpSp>
          <p:nvGrpSpPr>
            <p:cNvPr id="93" name="Meer informatie">
              <a:extLst>
                <a:ext uri="{FF2B5EF4-FFF2-40B4-BE49-F238E27FC236}">
                  <a16:creationId xmlns:a16="http://schemas.microsoft.com/office/drawing/2014/main" id="{601B88A5-1883-4FEA-AAF2-F151C8420B29}"/>
                </a:ext>
              </a:extLst>
            </p:cNvPr>
            <p:cNvGrpSpPr/>
            <p:nvPr userDrawn="1"/>
          </p:nvGrpSpPr>
          <p:grpSpPr>
            <a:xfrm>
              <a:off x="-3421298" y="3754977"/>
              <a:ext cx="3178515" cy="795662"/>
              <a:chOff x="-3741486" y="1935764"/>
              <a:chExt cx="3178515" cy="795662"/>
            </a:xfrm>
          </p:grpSpPr>
          <p:sp>
            <p:nvSpPr>
              <p:cNvPr id="160" name="Freeform 101">
                <a:extLst>
                  <a:ext uri="{FF2B5EF4-FFF2-40B4-BE49-F238E27FC236}">
                    <a16:creationId xmlns:a16="http://schemas.microsoft.com/office/drawing/2014/main" id="{E6060389-5BBA-4D6A-9CBF-173A66AE920C}"/>
                  </a:ext>
                </a:extLst>
              </p:cNvPr>
              <p:cNvSpPr>
                <a:spLocks noEditPoints="1"/>
              </p:cNvSpPr>
              <p:nvPr/>
            </p:nvSpPr>
            <p:spPr bwMode="auto">
              <a:xfrm>
                <a:off x="-3741486" y="193576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61" name="Rechthoek 160">
                <a:extLst>
                  <a:ext uri="{FF2B5EF4-FFF2-40B4-BE49-F238E27FC236}">
                    <a16:creationId xmlns:a16="http://schemas.microsoft.com/office/drawing/2014/main" id="{B9B052DF-5FD0-46FB-96F1-EC0B1925FEE9}"/>
                  </a:ext>
                </a:extLst>
              </p:cNvPr>
              <p:cNvSpPr/>
              <p:nvPr userDrawn="1"/>
            </p:nvSpPr>
            <p:spPr>
              <a:xfrm>
                <a:off x="-3380966" y="200779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62" name="Rechte verbindingslijn 161">
                <a:extLst>
                  <a:ext uri="{FF2B5EF4-FFF2-40B4-BE49-F238E27FC236}">
                    <a16:creationId xmlns:a16="http://schemas.microsoft.com/office/drawing/2014/main" id="{3B1E6864-DC05-425A-A350-07F48BFA6F9F}"/>
                  </a:ext>
                </a:extLst>
              </p:cNvPr>
              <p:cNvCxnSpPr>
                <a:cxnSpLocks/>
              </p:cNvCxnSpPr>
              <p:nvPr userDrawn="1"/>
            </p:nvCxnSpPr>
            <p:spPr>
              <a:xfrm>
                <a:off x="-3740987" y="2731426"/>
                <a:ext cx="3178016" cy="0"/>
              </a:xfrm>
              <a:prstGeom prst="line">
                <a:avLst/>
              </a:prstGeom>
              <a:noFill/>
              <a:ln w="3175" cap="flat" cmpd="sng" algn="ctr">
                <a:solidFill>
                  <a:schemeClr val="accent1"/>
                </a:solidFill>
                <a:prstDash val="solid"/>
              </a:ln>
              <a:effectLst/>
            </p:spPr>
          </p:cxnSp>
        </p:grpSp>
        <p:sp>
          <p:nvSpPr>
            <p:cNvPr id="94" name="Rechthoek 93">
              <a:extLst>
                <a:ext uri="{FF2B5EF4-FFF2-40B4-BE49-F238E27FC236}">
                  <a16:creationId xmlns:a16="http://schemas.microsoft.com/office/drawing/2014/main" id="{9A90D506-0763-44B3-A41B-997859D1B762}"/>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Hoe werken tekstniveaus?</a:t>
              </a:r>
            </a:p>
          </p:txBody>
        </p:sp>
        <p:sp>
          <p:nvSpPr>
            <p:cNvPr id="95" name="Ovaal 94">
              <a:extLst>
                <a:ext uri="{FF2B5EF4-FFF2-40B4-BE49-F238E27FC236}">
                  <a16:creationId xmlns:a16="http://schemas.microsoft.com/office/drawing/2014/main" id="{9EBA2E0E-EABE-4F80-8824-CB1FD1A42F46}"/>
                </a:ext>
              </a:extLst>
            </p:cNvPr>
            <p:cNvSpPr/>
            <p:nvPr userDrawn="1"/>
          </p:nvSpPr>
          <p:spPr>
            <a:xfrm>
              <a:off x="-3425006" y="171914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96" name="Rechte verbindingslijn 95">
              <a:extLst>
                <a:ext uri="{FF2B5EF4-FFF2-40B4-BE49-F238E27FC236}">
                  <a16:creationId xmlns:a16="http://schemas.microsoft.com/office/drawing/2014/main" id="{FAF70A21-2D37-4F70-A443-CE334DB891CF}"/>
                </a:ext>
              </a:extLst>
            </p:cNvPr>
            <p:cNvCxnSpPr>
              <a:cxnSpLocks/>
            </p:cNvCxnSpPr>
            <p:nvPr userDrawn="1"/>
          </p:nvCxnSpPr>
          <p:spPr>
            <a:xfrm>
              <a:off x="-3419346" y="243069"/>
              <a:ext cx="3176013" cy="0"/>
            </a:xfrm>
            <a:prstGeom prst="line">
              <a:avLst/>
            </a:prstGeom>
            <a:noFill/>
            <a:ln w="3175" cap="flat" cmpd="sng" algn="ctr">
              <a:solidFill>
                <a:schemeClr val="accent1"/>
              </a:solidFill>
              <a:prstDash val="solid"/>
            </a:ln>
            <a:effectLst/>
          </p:spPr>
        </p:cxnSp>
        <p:grpSp>
          <p:nvGrpSpPr>
            <p:cNvPr id="97" name="Groep 96">
              <a:extLst>
                <a:ext uri="{FF2B5EF4-FFF2-40B4-BE49-F238E27FC236}">
                  <a16:creationId xmlns:a16="http://schemas.microsoft.com/office/drawing/2014/main" id="{2176979A-A05D-4E9E-8B79-F3F5DD240A62}"/>
                </a:ext>
              </a:extLst>
            </p:cNvPr>
            <p:cNvGrpSpPr/>
            <p:nvPr userDrawn="1"/>
          </p:nvGrpSpPr>
          <p:grpSpPr>
            <a:xfrm>
              <a:off x="-3437547" y="349413"/>
              <a:ext cx="2933825" cy="558875"/>
              <a:chOff x="-3419346" y="368233"/>
              <a:chExt cx="3904920" cy="743862"/>
            </a:xfrm>
          </p:grpSpPr>
          <p:sp>
            <p:nvSpPr>
              <p:cNvPr id="108" name="Rechthoek 107">
                <a:extLst>
                  <a:ext uri="{FF2B5EF4-FFF2-40B4-BE49-F238E27FC236}">
                    <a16:creationId xmlns:a16="http://schemas.microsoft.com/office/drawing/2014/main" id="{52CC6132-5DE0-488A-9A1F-7FECE63D77EA}"/>
                  </a:ext>
                </a:extLst>
              </p:cNvPr>
              <p:cNvSpPr/>
              <p:nvPr userDrawn="1"/>
            </p:nvSpPr>
            <p:spPr>
              <a:xfrm>
                <a:off x="-3294549" y="368233"/>
                <a:ext cx="432805" cy="244981"/>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r>
                  <a:rPr lang="nl-NL" sz="800" b="0" noProof="0" dirty="0">
                    <a:solidFill>
                      <a:srgbClr val="C00000"/>
                    </a:solidFill>
                    <a:latin typeface="Arial" panose="020B0604020202020204" pitchFamily="34" charset="0"/>
                    <a:cs typeface="Arial" panose="020B0604020202020204" pitchFamily="34" charset="0"/>
                  </a:rPr>
                  <a:t>Start</a:t>
                </a:r>
              </a:p>
            </p:txBody>
          </p:sp>
          <p:cxnSp>
            <p:nvCxnSpPr>
              <p:cNvPr id="109" name="Rechte verbindingslijn 108">
                <a:extLst>
                  <a:ext uri="{FF2B5EF4-FFF2-40B4-BE49-F238E27FC236}">
                    <a16:creationId xmlns:a16="http://schemas.microsoft.com/office/drawing/2014/main" id="{A69680AA-818F-4C84-A847-55018A0300C9}"/>
                  </a:ext>
                </a:extLst>
              </p:cNvPr>
              <p:cNvCxnSpPr>
                <a:cxnSpLocks/>
              </p:cNvCxnSpPr>
              <p:nvPr userDrawn="1"/>
            </p:nvCxnSpPr>
            <p:spPr>
              <a:xfrm>
                <a:off x="-2861744" y="613214"/>
                <a:ext cx="137087"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Rechte verbindingslijn 109">
                <a:extLst>
                  <a:ext uri="{FF2B5EF4-FFF2-40B4-BE49-F238E27FC236}">
                    <a16:creationId xmlns:a16="http://schemas.microsoft.com/office/drawing/2014/main" id="{2856C9BE-17B1-4E06-A9B5-492AC12DA784}"/>
                  </a:ext>
                </a:extLst>
              </p:cNvPr>
              <p:cNvCxnSpPr>
                <a:cxnSpLocks/>
              </p:cNvCxnSpPr>
              <p:nvPr userDrawn="1"/>
            </p:nvCxnSpPr>
            <p:spPr>
              <a:xfrm>
                <a:off x="-3419346" y="613214"/>
                <a:ext cx="136215"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1" name="Rechthoek 110">
                <a:extLst>
                  <a:ext uri="{FF2B5EF4-FFF2-40B4-BE49-F238E27FC236}">
                    <a16:creationId xmlns:a16="http://schemas.microsoft.com/office/drawing/2014/main" id="{4CC073A3-E44D-4954-9F90-993E45FDD851}"/>
                  </a:ext>
                </a:extLst>
              </p:cNvPr>
              <p:cNvSpPr/>
              <p:nvPr userDrawn="1"/>
            </p:nvSpPr>
            <p:spPr>
              <a:xfrm>
                <a:off x="-3289012" y="589683"/>
                <a:ext cx="422160" cy="640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112" name="Groep 111">
                <a:extLst>
                  <a:ext uri="{FF2B5EF4-FFF2-40B4-BE49-F238E27FC236}">
                    <a16:creationId xmlns:a16="http://schemas.microsoft.com/office/drawing/2014/main" id="{3319C796-D41F-4B77-BB95-328F09D92C56}"/>
                  </a:ext>
                </a:extLst>
              </p:cNvPr>
              <p:cNvGrpSpPr/>
              <p:nvPr userDrawn="1"/>
            </p:nvGrpSpPr>
            <p:grpSpPr>
              <a:xfrm>
                <a:off x="-3002834" y="720303"/>
                <a:ext cx="182598" cy="143759"/>
                <a:chOff x="-3310843" y="700986"/>
                <a:chExt cx="182598" cy="143759"/>
              </a:xfrm>
            </p:grpSpPr>
            <p:grpSp>
              <p:nvGrpSpPr>
                <p:cNvPr id="151" name="Groep 150">
                  <a:extLst>
                    <a:ext uri="{FF2B5EF4-FFF2-40B4-BE49-F238E27FC236}">
                      <a16:creationId xmlns:a16="http://schemas.microsoft.com/office/drawing/2014/main" id="{C2C6EDF3-4B0C-49EB-B66A-54D3CCB56C18}"/>
                    </a:ext>
                  </a:extLst>
                </p:cNvPr>
                <p:cNvGrpSpPr/>
                <p:nvPr userDrawn="1"/>
              </p:nvGrpSpPr>
              <p:grpSpPr>
                <a:xfrm>
                  <a:off x="-3310843" y="700986"/>
                  <a:ext cx="182598" cy="143759"/>
                  <a:chOff x="-3310843" y="700986"/>
                  <a:chExt cx="182598" cy="143759"/>
                </a:xfrm>
              </p:grpSpPr>
              <p:cxnSp>
                <p:nvCxnSpPr>
                  <p:cNvPr id="155" name="Rechte verbindingslijn 154">
                    <a:extLst>
                      <a:ext uri="{FF2B5EF4-FFF2-40B4-BE49-F238E27FC236}">
                        <a16:creationId xmlns:a16="http://schemas.microsoft.com/office/drawing/2014/main" id="{F39E9718-522B-487C-AB7A-08B7CBE12683}"/>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56" name="Rechte verbindingslijn 155">
                    <a:extLst>
                      <a:ext uri="{FF2B5EF4-FFF2-40B4-BE49-F238E27FC236}">
                        <a16:creationId xmlns:a16="http://schemas.microsoft.com/office/drawing/2014/main" id="{17298FE1-9956-4199-A662-C8DCAB6BCACB}"/>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57" name="Rechte verbindingslijn 156">
                    <a:extLst>
                      <a:ext uri="{FF2B5EF4-FFF2-40B4-BE49-F238E27FC236}">
                        <a16:creationId xmlns:a16="http://schemas.microsoft.com/office/drawing/2014/main" id="{82A6436B-DCD1-4537-83AC-5A6A3EBB2BF6}"/>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58" name="Rechte verbindingslijn 157">
                    <a:extLst>
                      <a:ext uri="{FF2B5EF4-FFF2-40B4-BE49-F238E27FC236}">
                        <a16:creationId xmlns:a16="http://schemas.microsoft.com/office/drawing/2014/main" id="{8C06251A-C300-47C3-AA28-6389B4573984}"/>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59" name="Rechte verbindingslijn 158">
                    <a:extLst>
                      <a:ext uri="{FF2B5EF4-FFF2-40B4-BE49-F238E27FC236}">
                        <a16:creationId xmlns:a16="http://schemas.microsoft.com/office/drawing/2014/main" id="{496026D0-907C-40A3-84EF-F0FA8EAF5F96}"/>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52" name="Groep 151">
                  <a:extLst>
                    <a:ext uri="{FF2B5EF4-FFF2-40B4-BE49-F238E27FC236}">
                      <a16:creationId xmlns:a16="http://schemas.microsoft.com/office/drawing/2014/main" id="{34C05DB5-58F9-4E71-85A8-E6D11936CA1B}"/>
                    </a:ext>
                  </a:extLst>
                </p:cNvPr>
                <p:cNvGrpSpPr/>
                <p:nvPr userDrawn="1"/>
              </p:nvGrpSpPr>
              <p:grpSpPr>
                <a:xfrm flipH="1">
                  <a:off x="-3310774" y="735854"/>
                  <a:ext cx="88801" cy="72568"/>
                  <a:chOff x="-2091059" y="1395403"/>
                  <a:chExt cx="157316" cy="128558"/>
                </a:xfrm>
              </p:grpSpPr>
              <p:sp>
                <p:nvSpPr>
                  <p:cNvPr id="153" name="Rechthoek 152">
                    <a:extLst>
                      <a:ext uri="{FF2B5EF4-FFF2-40B4-BE49-F238E27FC236}">
                        <a16:creationId xmlns:a16="http://schemas.microsoft.com/office/drawing/2014/main" id="{C6E51E82-D04F-4B83-8360-2BA57AF51CC9}"/>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54" name="Pijl: punthaak 153">
                    <a:extLst>
                      <a:ext uri="{FF2B5EF4-FFF2-40B4-BE49-F238E27FC236}">
                        <a16:creationId xmlns:a16="http://schemas.microsoft.com/office/drawing/2014/main" id="{98E16799-73BC-46C4-A668-5F2D1718D1AE}"/>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113" name="Groep 112">
                <a:extLst>
                  <a:ext uri="{FF2B5EF4-FFF2-40B4-BE49-F238E27FC236}">
                    <a16:creationId xmlns:a16="http://schemas.microsoft.com/office/drawing/2014/main" id="{11F8ABBF-AC17-4BFF-B45F-FCA445659B37}"/>
                  </a:ext>
                </a:extLst>
              </p:cNvPr>
              <p:cNvGrpSpPr/>
              <p:nvPr userDrawn="1"/>
            </p:nvGrpSpPr>
            <p:grpSpPr>
              <a:xfrm>
                <a:off x="-3326107" y="720303"/>
                <a:ext cx="182598" cy="143759"/>
                <a:chOff x="-3634116" y="700986"/>
                <a:chExt cx="182598" cy="143759"/>
              </a:xfrm>
            </p:grpSpPr>
            <p:grpSp>
              <p:nvGrpSpPr>
                <p:cNvPr id="142" name="Groep 141">
                  <a:extLst>
                    <a:ext uri="{FF2B5EF4-FFF2-40B4-BE49-F238E27FC236}">
                      <a16:creationId xmlns:a16="http://schemas.microsoft.com/office/drawing/2014/main" id="{DC04E5D3-08B7-4FC2-A280-C726141E3CCE}"/>
                    </a:ext>
                  </a:extLst>
                </p:cNvPr>
                <p:cNvGrpSpPr/>
                <p:nvPr userDrawn="1"/>
              </p:nvGrpSpPr>
              <p:grpSpPr>
                <a:xfrm>
                  <a:off x="-3634116" y="700986"/>
                  <a:ext cx="182598" cy="143759"/>
                  <a:chOff x="-3634116" y="700986"/>
                  <a:chExt cx="182598" cy="143759"/>
                </a:xfrm>
              </p:grpSpPr>
              <p:cxnSp>
                <p:nvCxnSpPr>
                  <p:cNvPr id="146" name="Rechte verbindingslijn 145">
                    <a:extLst>
                      <a:ext uri="{FF2B5EF4-FFF2-40B4-BE49-F238E27FC236}">
                        <a16:creationId xmlns:a16="http://schemas.microsoft.com/office/drawing/2014/main" id="{CA18480E-49BB-4DAF-90D3-1B1E7DC38839}"/>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147" name="Rechte verbindingslijn 146">
                    <a:extLst>
                      <a:ext uri="{FF2B5EF4-FFF2-40B4-BE49-F238E27FC236}">
                        <a16:creationId xmlns:a16="http://schemas.microsoft.com/office/drawing/2014/main" id="{785807DB-E4A7-486C-95B5-977E951393B8}"/>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148" name="Rechte verbindingslijn 147">
                    <a:extLst>
                      <a:ext uri="{FF2B5EF4-FFF2-40B4-BE49-F238E27FC236}">
                        <a16:creationId xmlns:a16="http://schemas.microsoft.com/office/drawing/2014/main" id="{34F9701E-D307-47B6-8504-A625E10B9A6B}"/>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149" name="Rechte verbindingslijn 148">
                    <a:extLst>
                      <a:ext uri="{FF2B5EF4-FFF2-40B4-BE49-F238E27FC236}">
                        <a16:creationId xmlns:a16="http://schemas.microsoft.com/office/drawing/2014/main" id="{2970773A-963D-4839-8CCB-A601065282B8}"/>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150" name="Rechte verbindingslijn 149">
                    <a:extLst>
                      <a:ext uri="{FF2B5EF4-FFF2-40B4-BE49-F238E27FC236}">
                        <a16:creationId xmlns:a16="http://schemas.microsoft.com/office/drawing/2014/main" id="{E2F83BFF-AC92-4FE5-8927-DD8BBBB9A05D}"/>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143" name="Groep 142">
                  <a:extLst>
                    <a:ext uri="{FF2B5EF4-FFF2-40B4-BE49-F238E27FC236}">
                      <a16:creationId xmlns:a16="http://schemas.microsoft.com/office/drawing/2014/main" id="{79FD567B-74D4-4DCC-A11A-1F85900E93EE}"/>
                    </a:ext>
                  </a:extLst>
                </p:cNvPr>
                <p:cNvGrpSpPr/>
                <p:nvPr userDrawn="1"/>
              </p:nvGrpSpPr>
              <p:grpSpPr>
                <a:xfrm>
                  <a:off x="-3634047" y="735854"/>
                  <a:ext cx="88801" cy="72568"/>
                  <a:chOff x="-2091059" y="1395403"/>
                  <a:chExt cx="157316" cy="128558"/>
                </a:xfrm>
              </p:grpSpPr>
              <p:sp>
                <p:nvSpPr>
                  <p:cNvPr id="144" name="Rechthoek 143">
                    <a:extLst>
                      <a:ext uri="{FF2B5EF4-FFF2-40B4-BE49-F238E27FC236}">
                        <a16:creationId xmlns:a16="http://schemas.microsoft.com/office/drawing/2014/main" id="{1CEBBB53-E388-4A9B-9737-9D7B9F310E5C}"/>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45" name="Pijl: punthaak 144">
                    <a:extLst>
                      <a:ext uri="{FF2B5EF4-FFF2-40B4-BE49-F238E27FC236}">
                        <a16:creationId xmlns:a16="http://schemas.microsoft.com/office/drawing/2014/main" id="{870F9772-9C13-49E3-BA40-A7248B43E69B}"/>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cxnSp>
            <p:nvCxnSpPr>
              <p:cNvPr id="114" name="Rechte verbindingslijn 113">
                <a:extLst>
                  <a:ext uri="{FF2B5EF4-FFF2-40B4-BE49-F238E27FC236}">
                    <a16:creationId xmlns:a16="http://schemas.microsoft.com/office/drawing/2014/main" id="{EF593F34-1614-4322-B286-92516A0231A4}"/>
                  </a:ext>
                </a:extLst>
              </p:cNvPr>
              <p:cNvCxnSpPr>
                <a:cxnSpLocks/>
              </p:cNvCxnSpPr>
              <p:nvPr userDrawn="1"/>
            </p:nvCxnSpPr>
            <p:spPr>
              <a:xfrm flipV="1">
                <a:off x="-3136454" y="523622"/>
                <a:ext cx="720437" cy="188422"/>
              </a:xfrm>
              <a:prstGeom prst="line">
                <a:avLst/>
              </a:prstGeom>
              <a:noFill/>
              <a:ln w="19050" cap="rnd" cmpd="sng" algn="ctr">
                <a:solidFill>
                  <a:schemeClr val="accent1"/>
                </a:solidFill>
                <a:prstDash val="solid"/>
                <a:headEnd type="oval"/>
              </a:ln>
              <a:effectLst/>
            </p:spPr>
          </p:cxnSp>
          <p:cxnSp>
            <p:nvCxnSpPr>
              <p:cNvPr id="115" name="Rechte verbindingslijn 114">
                <a:extLst>
                  <a:ext uri="{FF2B5EF4-FFF2-40B4-BE49-F238E27FC236}">
                    <a16:creationId xmlns:a16="http://schemas.microsoft.com/office/drawing/2014/main" id="{C2E61C4D-626C-4659-86AE-DA226B1CCE7A}"/>
                  </a:ext>
                </a:extLst>
              </p:cNvPr>
              <p:cNvCxnSpPr>
                <a:cxnSpLocks/>
              </p:cNvCxnSpPr>
              <p:nvPr userDrawn="1"/>
            </p:nvCxnSpPr>
            <p:spPr>
              <a:xfrm>
                <a:off x="-2820570" y="712044"/>
                <a:ext cx="399011" cy="238298"/>
              </a:xfrm>
              <a:prstGeom prst="line">
                <a:avLst/>
              </a:prstGeom>
              <a:noFill/>
              <a:ln w="19050" cap="rnd" cmpd="sng" algn="ctr">
                <a:solidFill>
                  <a:schemeClr val="accent1"/>
                </a:solidFill>
                <a:prstDash val="solid"/>
                <a:headEnd type="oval"/>
              </a:ln>
              <a:effectLst/>
            </p:spPr>
          </p:cxnSp>
          <p:grpSp>
            <p:nvGrpSpPr>
              <p:cNvPr id="116" name="Groep 115">
                <a:extLst>
                  <a:ext uri="{FF2B5EF4-FFF2-40B4-BE49-F238E27FC236}">
                    <a16:creationId xmlns:a16="http://schemas.microsoft.com/office/drawing/2014/main" id="{917CEEC6-9232-47BE-B30E-85AE87554AE7}"/>
                  </a:ext>
                </a:extLst>
              </p:cNvPr>
              <p:cNvGrpSpPr/>
              <p:nvPr userDrawn="1"/>
            </p:nvGrpSpPr>
            <p:grpSpPr>
              <a:xfrm>
                <a:off x="-2425037" y="370226"/>
                <a:ext cx="357690" cy="330595"/>
                <a:chOff x="-2721817" y="347336"/>
                <a:chExt cx="432805" cy="400021"/>
              </a:xfrm>
            </p:grpSpPr>
            <p:sp>
              <p:nvSpPr>
                <p:cNvPr id="131" name="Rechthoek 130">
                  <a:extLst>
                    <a:ext uri="{FF2B5EF4-FFF2-40B4-BE49-F238E27FC236}">
                      <a16:creationId xmlns:a16="http://schemas.microsoft.com/office/drawing/2014/main" id="{F712FF3F-EB9E-4FA8-8488-AB403D8C9C48}"/>
                    </a:ext>
                  </a:extLst>
                </p:cNvPr>
                <p:cNvSpPr/>
                <p:nvPr userDrawn="1"/>
              </p:nvSpPr>
              <p:spPr>
                <a:xfrm>
                  <a:off x="-2721817" y="347336"/>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132" name="Groep 131">
                  <a:extLst>
                    <a:ext uri="{FF2B5EF4-FFF2-40B4-BE49-F238E27FC236}">
                      <a16:creationId xmlns:a16="http://schemas.microsoft.com/office/drawing/2014/main" id="{E92B3660-ABE7-4481-A38B-03BBDACE93AD}"/>
                    </a:ext>
                  </a:extLst>
                </p:cNvPr>
                <p:cNvGrpSpPr/>
                <p:nvPr userDrawn="1"/>
              </p:nvGrpSpPr>
              <p:grpSpPr>
                <a:xfrm>
                  <a:off x="-2652453" y="431583"/>
                  <a:ext cx="294076" cy="231526"/>
                  <a:chOff x="-3634116" y="700986"/>
                  <a:chExt cx="182598" cy="143759"/>
                </a:xfrm>
              </p:grpSpPr>
              <p:grpSp>
                <p:nvGrpSpPr>
                  <p:cNvPr id="133" name="Groep 132">
                    <a:extLst>
                      <a:ext uri="{FF2B5EF4-FFF2-40B4-BE49-F238E27FC236}">
                        <a16:creationId xmlns:a16="http://schemas.microsoft.com/office/drawing/2014/main" id="{F9829432-C27B-4E01-8DC0-88461168D6ED}"/>
                      </a:ext>
                    </a:extLst>
                  </p:cNvPr>
                  <p:cNvGrpSpPr/>
                  <p:nvPr userDrawn="1"/>
                </p:nvGrpSpPr>
                <p:grpSpPr>
                  <a:xfrm>
                    <a:off x="-3634116" y="700986"/>
                    <a:ext cx="182598" cy="143759"/>
                    <a:chOff x="-3634116" y="700986"/>
                    <a:chExt cx="182598" cy="143759"/>
                  </a:xfrm>
                </p:grpSpPr>
                <p:cxnSp>
                  <p:nvCxnSpPr>
                    <p:cNvPr id="137" name="Rechte verbindingslijn 136">
                      <a:extLst>
                        <a:ext uri="{FF2B5EF4-FFF2-40B4-BE49-F238E27FC236}">
                          <a16:creationId xmlns:a16="http://schemas.microsoft.com/office/drawing/2014/main" id="{B204B4E6-D41E-414D-A5FA-3B850F4EE4A6}"/>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138" name="Rechte verbindingslijn 137">
                      <a:extLst>
                        <a:ext uri="{FF2B5EF4-FFF2-40B4-BE49-F238E27FC236}">
                          <a16:creationId xmlns:a16="http://schemas.microsoft.com/office/drawing/2014/main" id="{2087DBB0-2D3A-49CE-9B22-F494A1D3A2CA}"/>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139" name="Rechte verbindingslijn 138">
                      <a:extLst>
                        <a:ext uri="{FF2B5EF4-FFF2-40B4-BE49-F238E27FC236}">
                          <a16:creationId xmlns:a16="http://schemas.microsoft.com/office/drawing/2014/main" id="{50138349-DDD5-418F-A865-B1D811D7D432}"/>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140" name="Rechte verbindingslijn 139">
                      <a:extLst>
                        <a:ext uri="{FF2B5EF4-FFF2-40B4-BE49-F238E27FC236}">
                          <a16:creationId xmlns:a16="http://schemas.microsoft.com/office/drawing/2014/main" id="{5BBD040C-AB8C-4362-B0EB-9896727BD990}"/>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141" name="Rechte verbindingslijn 140">
                      <a:extLst>
                        <a:ext uri="{FF2B5EF4-FFF2-40B4-BE49-F238E27FC236}">
                          <a16:creationId xmlns:a16="http://schemas.microsoft.com/office/drawing/2014/main" id="{09224F32-9527-49B1-B752-669DCEE98494}"/>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134" name="Groep 133">
                    <a:extLst>
                      <a:ext uri="{FF2B5EF4-FFF2-40B4-BE49-F238E27FC236}">
                        <a16:creationId xmlns:a16="http://schemas.microsoft.com/office/drawing/2014/main" id="{3D651308-D667-43B7-A0EB-D6CFD3D1730E}"/>
                      </a:ext>
                    </a:extLst>
                  </p:cNvPr>
                  <p:cNvGrpSpPr/>
                  <p:nvPr userDrawn="1"/>
                </p:nvGrpSpPr>
                <p:grpSpPr>
                  <a:xfrm>
                    <a:off x="-3634047" y="735854"/>
                    <a:ext cx="88801" cy="72568"/>
                    <a:chOff x="-2091059" y="1395403"/>
                    <a:chExt cx="157316" cy="128558"/>
                  </a:xfrm>
                </p:grpSpPr>
                <p:sp>
                  <p:nvSpPr>
                    <p:cNvPr id="135" name="Rechthoek 134">
                      <a:extLst>
                        <a:ext uri="{FF2B5EF4-FFF2-40B4-BE49-F238E27FC236}">
                          <a16:creationId xmlns:a16="http://schemas.microsoft.com/office/drawing/2014/main" id="{249640D2-780A-469D-AF9B-4ED8FED7F99C}"/>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36" name="Pijl: punthaak 135">
                      <a:extLst>
                        <a:ext uri="{FF2B5EF4-FFF2-40B4-BE49-F238E27FC236}">
                          <a16:creationId xmlns:a16="http://schemas.microsoft.com/office/drawing/2014/main" id="{F456F118-154A-4B14-93DE-E1574BBCF5C4}"/>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grpSp>
            <p:nvGrpSpPr>
              <p:cNvPr id="117" name="Groep 116">
                <a:extLst>
                  <a:ext uri="{FF2B5EF4-FFF2-40B4-BE49-F238E27FC236}">
                    <a16:creationId xmlns:a16="http://schemas.microsoft.com/office/drawing/2014/main" id="{C4AC72FF-BD29-425F-9846-00FEA04A4F54}"/>
                  </a:ext>
                </a:extLst>
              </p:cNvPr>
              <p:cNvGrpSpPr/>
              <p:nvPr userDrawn="1"/>
            </p:nvGrpSpPr>
            <p:grpSpPr>
              <a:xfrm>
                <a:off x="-2425037" y="781500"/>
                <a:ext cx="357690" cy="330595"/>
                <a:chOff x="-2721817" y="782525"/>
                <a:chExt cx="432805" cy="400021"/>
              </a:xfrm>
            </p:grpSpPr>
            <p:sp>
              <p:nvSpPr>
                <p:cNvPr id="120" name="Rechthoek 119">
                  <a:extLst>
                    <a:ext uri="{FF2B5EF4-FFF2-40B4-BE49-F238E27FC236}">
                      <a16:creationId xmlns:a16="http://schemas.microsoft.com/office/drawing/2014/main" id="{5224DFF0-9004-445A-9387-B2AE021938E7}"/>
                    </a:ext>
                  </a:extLst>
                </p:cNvPr>
                <p:cNvSpPr/>
                <p:nvPr userDrawn="1"/>
              </p:nvSpPr>
              <p:spPr>
                <a:xfrm>
                  <a:off x="-2721817" y="782525"/>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121" name="Groep 120">
                  <a:extLst>
                    <a:ext uri="{FF2B5EF4-FFF2-40B4-BE49-F238E27FC236}">
                      <a16:creationId xmlns:a16="http://schemas.microsoft.com/office/drawing/2014/main" id="{F99D8E71-8826-483A-B296-B7F5BADE394D}"/>
                    </a:ext>
                  </a:extLst>
                </p:cNvPr>
                <p:cNvGrpSpPr/>
                <p:nvPr userDrawn="1"/>
              </p:nvGrpSpPr>
              <p:grpSpPr>
                <a:xfrm>
                  <a:off x="-2652453" y="866772"/>
                  <a:ext cx="294076" cy="231526"/>
                  <a:chOff x="-3310843" y="700986"/>
                  <a:chExt cx="182598" cy="143759"/>
                </a:xfrm>
              </p:grpSpPr>
              <p:grpSp>
                <p:nvGrpSpPr>
                  <p:cNvPr id="122" name="Groep 121">
                    <a:extLst>
                      <a:ext uri="{FF2B5EF4-FFF2-40B4-BE49-F238E27FC236}">
                        <a16:creationId xmlns:a16="http://schemas.microsoft.com/office/drawing/2014/main" id="{8482E053-E5EF-465E-A9B0-F77BF8583E95}"/>
                      </a:ext>
                    </a:extLst>
                  </p:cNvPr>
                  <p:cNvGrpSpPr/>
                  <p:nvPr userDrawn="1"/>
                </p:nvGrpSpPr>
                <p:grpSpPr>
                  <a:xfrm>
                    <a:off x="-3310843" y="700986"/>
                    <a:ext cx="182598" cy="143759"/>
                    <a:chOff x="-3310843" y="700986"/>
                    <a:chExt cx="182598" cy="143759"/>
                  </a:xfrm>
                </p:grpSpPr>
                <p:cxnSp>
                  <p:nvCxnSpPr>
                    <p:cNvPr id="126" name="Rechte verbindingslijn 125">
                      <a:extLst>
                        <a:ext uri="{FF2B5EF4-FFF2-40B4-BE49-F238E27FC236}">
                          <a16:creationId xmlns:a16="http://schemas.microsoft.com/office/drawing/2014/main" id="{BAC7F5A3-804D-4F8B-A525-D95C356D3262}"/>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127" name="Rechte verbindingslijn 126">
                      <a:extLst>
                        <a:ext uri="{FF2B5EF4-FFF2-40B4-BE49-F238E27FC236}">
                          <a16:creationId xmlns:a16="http://schemas.microsoft.com/office/drawing/2014/main" id="{E9A7D551-090A-4084-8D72-A0B6D9F86C53}"/>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128" name="Rechte verbindingslijn 127">
                      <a:extLst>
                        <a:ext uri="{FF2B5EF4-FFF2-40B4-BE49-F238E27FC236}">
                          <a16:creationId xmlns:a16="http://schemas.microsoft.com/office/drawing/2014/main" id="{3B4A3D0F-6C81-4B51-A229-7081BDDE25B2}"/>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129" name="Rechte verbindingslijn 128">
                      <a:extLst>
                        <a:ext uri="{FF2B5EF4-FFF2-40B4-BE49-F238E27FC236}">
                          <a16:creationId xmlns:a16="http://schemas.microsoft.com/office/drawing/2014/main" id="{444A3E4C-F116-4871-9810-7000B7AAF9B1}"/>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130" name="Rechte verbindingslijn 129">
                      <a:extLst>
                        <a:ext uri="{FF2B5EF4-FFF2-40B4-BE49-F238E27FC236}">
                          <a16:creationId xmlns:a16="http://schemas.microsoft.com/office/drawing/2014/main" id="{2365F42C-7FC8-45CB-858B-E39A2A903202}"/>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123" name="Groep 122">
                    <a:extLst>
                      <a:ext uri="{FF2B5EF4-FFF2-40B4-BE49-F238E27FC236}">
                        <a16:creationId xmlns:a16="http://schemas.microsoft.com/office/drawing/2014/main" id="{61659678-18CC-4E88-BFA1-27FECC40E122}"/>
                      </a:ext>
                    </a:extLst>
                  </p:cNvPr>
                  <p:cNvGrpSpPr/>
                  <p:nvPr userDrawn="1"/>
                </p:nvGrpSpPr>
                <p:grpSpPr>
                  <a:xfrm flipH="1">
                    <a:off x="-3310774" y="735854"/>
                    <a:ext cx="88801" cy="72568"/>
                    <a:chOff x="-2091059" y="1395403"/>
                    <a:chExt cx="157316" cy="128558"/>
                  </a:xfrm>
                </p:grpSpPr>
                <p:sp>
                  <p:nvSpPr>
                    <p:cNvPr id="124" name="Rechthoek 123">
                      <a:extLst>
                        <a:ext uri="{FF2B5EF4-FFF2-40B4-BE49-F238E27FC236}">
                          <a16:creationId xmlns:a16="http://schemas.microsoft.com/office/drawing/2014/main" id="{C20EE378-EE42-4A84-9DEA-9EF80A37298D}"/>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25" name="Pijl: punthaak 124">
                      <a:extLst>
                        <a:ext uri="{FF2B5EF4-FFF2-40B4-BE49-F238E27FC236}">
                          <a16:creationId xmlns:a16="http://schemas.microsoft.com/office/drawing/2014/main" id="{54A8B6C1-EC6A-4DD2-91A9-205251E832A1}"/>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sp>
            <p:nvSpPr>
              <p:cNvPr id="118" name="Rechthoek 117">
                <a:extLst>
                  <a:ext uri="{FF2B5EF4-FFF2-40B4-BE49-F238E27FC236}">
                    <a16:creationId xmlns:a16="http://schemas.microsoft.com/office/drawing/2014/main" id="{3AB533F8-E2F8-4026-B783-7410E6A908E2}"/>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omhoog</a:t>
                </a:r>
              </a:p>
            </p:txBody>
          </p:sp>
          <p:sp>
            <p:nvSpPr>
              <p:cNvPr id="119" name="Rechthoek 118">
                <a:extLst>
                  <a:ext uri="{FF2B5EF4-FFF2-40B4-BE49-F238E27FC236}">
                    <a16:creationId xmlns:a16="http://schemas.microsoft.com/office/drawing/2014/main" id="{9A187132-F15C-4DA9-8141-0871C13B476E}"/>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omlaag</a:t>
                </a:r>
              </a:p>
            </p:txBody>
          </p:sp>
        </p:grpSp>
        <p:cxnSp>
          <p:nvCxnSpPr>
            <p:cNvPr id="98" name="Rechte verbindingslijn 97">
              <a:extLst>
                <a:ext uri="{FF2B5EF4-FFF2-40B4-BE49-F238E27FC236}">
                  <a16:creationId xmlns:a16="http://schemas.microsoft.com/office/drawing/2014/main" id="{70A30A72-8C8A-49E4-A29A-8F259AEA9E5B}"/>
                </a:ext>
              </a:extLst>
            </p:cNvPr>
            <p:cNvCxnSpPr>
              <a:cxnSpLocks/>
            </p:cNvCxnSpPr>
            <p:nvPr userDrawn="1"/>
          </p:nvCxnSpPr>
          <p:spPr>
            <a:xfrm>
              <a:off x="-3419346" y="1020931"/>
              <a:ext cx="3176013" cy="0"/>
            </a:xfrm>
            <a:prstGeom prst="line">
              <a:avLst/>
            </a:prstGeom>
            <a:noFill/>
            <a:ln w="3175" cap="flat" cmpd="sng" algn="ctr">
              <a:solidFill>
                <a:schemeClr val="accent1"/>
              </a:solidFill>
              <a:prstDash val="solid"/>
            </a:ln>
            <a:effectLst/>
          </p:spPr>
        </p:cxnSp>
        <p:sp>
          <p:nvSpPr>
            <p:cNvPr id="99" name="Rechthoek 98">
              <a:extLst>
                <a:ext uri="{FF2B5EF4-FFF2-40B4-BE49-F238E27FC236}">
                  <a16:creationId xmlns:a16="http://schemas.microsoft.com/office/drawing/2014/main" id="{FE8CF8A0-5341-4325-B226-7F65831C66C9}"/>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chemeClr val="accent2"/>
                </a:buClr>
                <a:buSzTx/>
                <a:buFont typeface="Wingdings" panose="05000000000000000000" pitchFamily="2" charset="2"/>
                <a:buChar char="§"/>
                <a:tabLst/>
                <a:defRPr/>
              </a:pP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sp>
          <p:nvSpPr>
            <p:cNvPr id="100" name="Ovaal 99">
              <a:extLst>
                <a:ext uri="{FF2B5EF4-FFF2-40B4-BE49-F238E27FC236}">
                  <a16:creationId xmlns:a16="http://schemas.microsoft.com/office/drawing/2014/main" id="{ECC5A117-0066-444A-91B8-250EF8D60295}"/>
                </a:ext>
              </a:extLst>
            </p:cNvPr>
            <p:cNvSpPr/>
            <p:nvPr userDrawn="1"/>
          </p:nvSpPr>
          <p:spPr>
            <a:xfrm>
              <a:off x="-3425006" y="2091065"/>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01" name="Rechthoek 100">
              <a:extLst>
                <a:ext uri="{FF2B5EF4-FFF2-40B4-BE49-F238E27FC236}">
                  <a16:creationId xmlns:a16="http://schemas.microsoft.com/office/drawing/2014/main" id="{3FAAE952-1BB2-49CB-ADF1-70476FEAEB0B}"/>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0363" marR="0" lvl="1" indent="-193675" algn="l" defTabSz="914400" rtl="0" eaLnBrk="1" fontAlgn="auto" latinLnBrk="0" hangingPunct="1">
                <a:lnSpc>
                  <a:spcPct val="100000"/>
                </a:lnSpc>
                <a:spcBef>
                  <a:spcPts val="600"/>
                </a:spcBef>
                <a:spcAft>
                  <a:spcPts val="600"/>
                </a:spcAft>
                <a:buClr>
                  <a:schemeClr val="accent2"/>
                </a:buClr>
                <a:buSzTx/>
                <a:buFont typeface="Calibri" panose="020F0502020204030204" pitchFamily="34" charset="0"/>
                <a:buChar char="→"/>
                <a:tabLst/>
                <a:defRPr/>
              </a:pPr>
              <a:r>
                <a:rPr lang="nl-NL" sz="1100" b="0" i="0" kern="1200" noProof="0" dirty="0">
                  <a:solidFill>
                    <a:schemeClr val="tx1">
                      <a:lumMod val="65000"/>
                      <a:lumOff val="35000"/>
                    </a:schemeClr>
                  </a:solidFill>
                  <a:latin typeface="Arial" charset="0"/>
                  <a:ea typeface="+mn-ea"/>
                  <a:cs typeface="+mn-cs"/>
                </a:rPr>
                <a:t>Sub-</a:t>
              </a:r>
              <a:r>
                <a:rPr lang="nl-NL" sz="1100" b="0" i="0" kern="1200" noProof="0" dirty="0" err="1">
                  <a:solidFill>
                    <a:schemeClr val="tx1">
                      <a:lumMod val="65000"/>
                      <a:lumOff val="35000"/>
                    </a:schemeClr>
                  </a:solidFill>
                  <a:latin typeface="Arial" charset="0"/>
                  <a:ea typeface="+mn-ea"/>
                  <a:cs typeface="+mn-cs"/>
                </a:rPr>
                <a:t>bullet</a:t>
              </a:r>
              <a:endParaRPr lang="nl-NL" sz="1100" b="0" i="0" kern="1200" noProof="0" dirty="0">
                <a:solidFill>
                  <a:schemeClr val="tx1">
                    <a:lumMod val="65000"/>
                    <a:lumOff val="35000"/>
                  </a:schemeClr>
                </a:solidFill>
                <a:latin typeface="Arial" charset="0"/>
                <a:ea typeface="+mn-ea"/>
                <a:cs typeface="+mn-cs"/>
              </a:endParaRPr>
            </a:p>
          </p:txBody>
        </p:sp>
        <p:sp>
          <p:nvSpPr>
            <p:cNvPr id="102" name="Ovaal 101">
              <a:extLst>
                <a:ext uri="{FF2B5EF4-FFF2-40B4-BE49-F238E27FC236}">
                  <a16:creationId xmlns:a16="http://schemas.microsoft.com/office/drawing/2014/main" id="{EE2BB2E8-EB41-46CF-AC6A-83B254E35FCD}"/>
                </a:ext>
              </a:extLst>
            </p:cNvPr>
            <p:cNvSpPr/>
            <p:nvPr userDrawn="1"/>
          </p:nvSpPr>
          <p:spPr>
            <a:xfrm>
              <a:off x="-3425006" y="2465241"/>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103" name="Rechthoek 102">
              <a:extLst>
                <a:ext uri="{FF2B5EF4-FFF2-40B4-BE49-F238E27FC236}">
                  <a16:creationId xmlns:a16="http://schemas.microsoft.com/office/drawing/2014/main" id="{64ABD661-0FCF-4969-A4E1-E68030BAB10C}"/>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0" marR="0" lvl="0" indent="0" algn="l" defTabSz="914400" rtl="0" eaLnBrk="1" fontAlgn="auto" latinLnBrk="0" hangingPunct="1">
                <a:lnSpc>
                  <a:spcPct val="90000"/>
                </a:lnSpc>
                <a:spcBef>
                  <a:spcPts val="600"/>
                </a:spcBef>
                <a:spcAft>
                  <a:spcPts val="600"/>
                </a:spcAft>
                <a:buClr>
                  <a:schemeClr val="accent2"/>
                </a:buClr>
                <a:buSzTx/>
                <a:buFont typeface="Arial" panose="020B0604020202020204" pitchFamily="34" charset="0"/>
                <a:buNone/>
                <a:tabLst/>
                <a:defRPr/>
              </a:pPr>
              <a:r>
                <a:rPr kumimoji="0" lang="en-US" sz="1100" b="0" i="0" u="none" strike="noStrike" kern="0" cap="none" spc="0" normalizeH="0" baseline="0" noProof="0" dirty="0" err="1">
                  <a:ln>
                    <a:noFill/>
                  </a:ln>
                  <a:solidFill>
                    <a:schemeClr val="tx1">
                      <a:lumMod val="65000"/>
                      <a:lumOff val="35000"/>
                    </a:schemeClr>
                  </a:solidFill>
                  <a:effectLst/>
                  <a:uLnTx/>
                  <a:uFillTx/>
                  <a:latin typeface="Arial" charset="0"/>
                  <a:ea typeface="+mn-ea"/>
                  <a:cs typeface="Segoe UI Light" panose="020B0502040204020203" pitchFamily="34" charset="0"/>
                </a:rPr>
                <a:t>Leestekst</a:t>
              </a:r>
              <a:endParaRPr kumimoji="0" lang="en-US" sz="1100" b="0" i="0" u="none" strike="noStrike" kern="0" cap="none" spc="0" normalizeH="0" baseline="0" noProof="0" dirty="0">
                <a:ln>
                  <a:noFill/>
                </a:ln>
                <a:solidFill>
                  <a:schemeClr val="tx1">
                    <a:lumMod val="65000"/>
                    <a:lumOff val="35000"/>
                  </a:schemeClr>
                </a:solidFill>
                <a:effectLst/>
                <a:uLnTx/>
                <a:uFillTx/>
                <a:latin typeface="Arial" charset="0"/>
                <a:ea typeface="+mn-ea"/>
                <a:cs typeface="Segoe UI Light" panose="020B0502040204020203" pitchFamily="34" charset="0"/>
              </a:endParaRPr>
            </a:p>
          </p:txBody>
        </p:sp>
        <p:sp>
          <p:nvSpPr>
            <p:cNvPr id="104" name="Ovaal 103">
              <a:extLst>
                <a:ext uri="{FF2B5EF4-FFF2-40B4-BE49-F238E27FC236}">
                  <a16:creationId xmlns:a16="http://schemas.microsoft.com/office/drawing/2014/main" id="{108A32CA-02D1-42AA-B782-CA9F248D2C5E}"/>
                </a:ext>
              </a:extLst>
            </p:cNvPr>
            <p:cNvSpPr/>
            <p:nvPr userDrawn="1"/>
          </p:nvSpPr>
          <p:spPr>
            <a:xfrm>
              <a:off x="-3425006" y="2837886"/>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4</a:t>
              </a:r>
            </a:p>
          </p:txBody>
        </p:sp>
        <p:sp>
          <p:nvSpPr>
            <p:cNvPr id="105" name="Rechthoek 104">
              <a:extLst>
                <a:ext uri="{FF2B5EF4-FFF2-40B4-BE49-F238E27FC236}">
                  <a16:creationId xmlns:a16="http://schemas.microsoft.com/office/drawing/2014/main" id="{3F3DD8FA-44CD-4686-BCC6-CF5E8820B586}"/>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3" indent="0" algn="l" defTabSz="914400" rtl="0" eaLnBrk="1" fontAlgn="auto" latinLnBrk="0" hangingPunct="1">
                <a:lnSpc>
                  <a:spcPct val="100000"/>
                </a:lnSpc>
                <a:spcBef>
                  <a:spcPts val="600"/>
                </a:spcBef>
                <a:spcAft>
                  <a:spcPts val="300"/>
                </a:spcAft>
                <a:buClrTx/>
                <a:buSzTx/>
                <a:buFont typeface="Arial" panose="020B0604020202020204" pitchFamily="34" charset="0"/>
                <a:buNone/>
                <a:tabLst/>
                <a:defRPr/>
              </a:pPr>
              <a:r>
                <a:rPr lang="nl-NL" sz="1400" b="0" i="0" kern="1200" baseline="0" noProof="0" dirty="0">
                  <a:solidFill>
                    <a:schemeClr val="accent1"/>
                  </a:solidFill>
                  <a:effectLst/>
                  <a:latin typeface="Arial" charset="0"/>
                  <a:ea typeface="+mn-ea"/>
                  <a:cs typeface="+mn-cs"/>
                </a:rPr>
                <a:t>Subtitel</a:t>
              </a:r>
            </a:p>
          </p:txBody>
        </p:sp>
        <p:sp>
          <p:nvSpPr>
            <p:cNvPr id="106" name="Ovaal 105">
              <a:extLst>
                <a:ext uri="{FF2B5EF4-FFF2-40B4-BE49-F238E27FC236}">
                  <a16:creationId xmlns:a16="http://schemas.microsoft.com/office/drawing/2014/main" id="{17DEC75C-AF12-4744-84BB-6FE1E6F94F3D}"/>
                </a:ext>
              </a:extLst>
            </p:cNvPr>
            <p:cNvSpPr/>
            <p:nvPr userDrawn="1"/>
          </p:nvSpPr>
          <p:spPr>
            <a:xfrm>
              <a:off x="-3425006" y="3221492"/>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5</a:t>
              </a:r>
            </a:p>
          </p:txBody>
        </p:sp>
        <p:sp>
          <p:nvSpPr>
            <p:cNvPr id="107" name="Rechthoek 106">
              <a:extLst>
                <a:ext uri="{FF2B5EF4-FFF2-40B4-BE49-F238E27FC236}">
                  <a16:creationId xmlns:a16="http://schemas.microsoft.com/office/drawing/2014/main" id="{A428D5B4-4F05-4CD3-AD6B-9D5AB44CA941}"/>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Gebruik, onder de tab ‘Start’, de lijstniveau-knoppen, zoals hierboven aangegeven, om een tekst niveau te kiezen. Kies uit:</a:t>
              </a:r>
            </a:p>
          </p:txBody>
        </p:sp>
      </p:grpSp>
      <p:grpSp>
        <p:nvGrpSpPr>
          <p:cNvPr id="205" name="Instructie">
            <a:extLst>
              <a:ext uri="{FF2B5EF4-FFF2-40B4-BE49-F238E27FC236}">
                <a16:creationId xmlns:a16="http://schemas.microsoft.com/office/drawing/2014/main" id="{7D5820C8-D6B1-4072-81D0-28DAF01F5572}"/>
              </a:ext>
            </a:extLst>
          </p:cNvPr>
          <p:cNvGrpSpPr/>
          <p:nvPr userDrawn="1"/>
        </p:nvGrpSpPr>
        <p:grpSpPr>
          <a:xfrm>
            <a:off x="12391601" y="0"/>
            <a:ext cx="3389661" cy="4934293"/>
            <a:chOff x="12391601" y="0"/>
            <a:chExt cx="3389661" cy="4934293"/>
          </a:xfrm>
        </p:grpSpPr>
        <p:grpSp>
          <p:nvGrpSpPr>
            <p:cNvPr id="164" name="Groep 163">
              <a:extLst>
                <a:ext uri="{FF2B5EF4-FFF2-40B4-BE49-F238E27FC236}">
                  <a16:creationId xmlns:a16="http://schemas.microsoft.com/office/drawing/2014/main" id="{D0F735F9-61A5-4A30-B289-B05FBEF4F144}"/>
                </a:ext>
              </a:extLst>
            </p:cNvPr>
            <p:cNvGrpSpPr/>
            <p:nvPr userDrawn="1"/>
          </p:nvGrpSpPr>
          <p:grpSpPr>
            <a:xfrm>
              <a:off x="12757282" y="3250242"/>
              <a:ext cx="1499406" cy="678267"/>
              <a:chOff x="12757283" y="3120781"/>
              <a:chExt cx="1499406" cy="678267"/>
            </a:xfrm>
          </p:grpSpPr>
          <p:sp>
            <p:nvSpPr>
              <p:cNvPr id="191" name="Rechthoek 190">
                <a:extLst>
                  <a:ext uri="{FF2B5EF4-FFF2-40B4-BE49-F238E27FC236}">
                    <a16:creationId xmlns:a16="http://schemas.microsoft.com/office/drawing/2014/main" id="{EE48A768-3447-46CA-97EF-613FD163A85E}"/>
                  </a:ext>
                </a:extLst>
              </p:cNvPr>
              <p:cNvSpPr/>
              <p:nvPr userDrawn="1"/>
            </p:nvSpPr>
            <p:spPr>
              <a:xfrm>
                <a:off x="12757283" y="3120781"/>
                <a:ext cx="1499406" cy="580946"/>
              </a:xfrm>
              <a:prstGeom prst="rect">
                <a:avLst/>
              </a:prstGeom>
              <a:solidFill>
                <a:schemeClr val="bg1"/>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192" name="Rechthoek 191">
                <a:extLst>
                  <a:ext uri="{FF2B5EF4-FFF2-40B4-BE49-F238E27FC236}">
                    <a16:creationId xmlns:a16="http://schemas.microsoft.com/office/drawing/2014/main" id="{8CE3160E-5B54-4878-8014-00386CD99838}"/>
                  </a:ext>
                </a:extLst>
              </p:cNvPr>
              <p:cNvSpPr/>
              <p:nvPr userDrawn="1"/>
            </p:nvSpPr>
            <p:spPr>
              <a:xfrm>
                <a:off x="12761843" y="3432170"/>
                <a:ext cx="1478943" cy="257235"/>
              </a:xfrm>
              <a:prstGeom prst="rect">
                <a:avLst/>
              </a:prstGeom>
              <a:solidFill>
                <a:srgbClr val="FCE4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93" name="Tekstvak 192">
                <a:extLst>
                  <a:ext uri="{FF2B5EF4-FFF2-40B4-BE49-F238E27FC236}">
                    <a16:creationId xmlns:a16="http://schemas.microsoft.com/office/drawing/2014/main" id="{8AB55633-56DB-4AFD-8F78-64985EE67C21}"/>
                  </a:ext>
                </a:extLst>
              </p:cNvPr>
              <p:cNvSpPr txBox="1"/>
              <p:nvPr userDrawn="1"/>
            </p:nvSpPr>
            <p:spPr>
              <a:xfrm>
                <a:off x="12997648" y="3159891"/>
                <a:ext cx="957818"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dirty="0">
                    <a:solidFill>
                      <a:schemeClr val="tx1"/>
                    </a:solidFill>
                    <a:latin typeface="Arial" panose="020B0604020202020204" pitchFamily="34" charset="0"/>
                    <a:ea typeface="+mn-ea"/>
                    <a:cs typeface="Arial" panose="020B0604020202020204" pitchFamily="34" charset="0"/>
                  </a:rPr>
                  <a:t>Naar voorgrond</a:t>
                </a:r>
              </a:p>
            </p:txBody>
          </p:sp>
          <p:sp>
            <p:nvSpPr>
              <p:cNvPr id="194" name="Tekstvak 193">
                <a:extLst>
                  <a:ext uri="{FF2B5EF4-FFF2-40B4-BE49-F238E27FC236}">
                    <a16:creationId xmlns:a16="http://schemas.microsoft.com/office/drawing/2014/main" id="{FEFDDDDE-7A72-4EB8-8AE0-E09DB5769265}"/>
                  </a:ext>
                </a:extLst>
              </p:cNvPr>
              <p:cNvSpPr txBox="1"/>
              <p:nvPr userDrawn="1"/>
            </p:nvSpPr>
            <p:spPr>
              <a:xfrm>
                <a:off x="12984219" y="3481017"/>
                <a:ext cx="1165564"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a:solidFill>
                      <a:schemeClr val="tx1"/>
                    </a:solidFill>
                    <a:latin typeface="Arial" panose="020B0604020202020204" pitchFamily="34" charset="0"/>
                    <a:ea typeface="+mn-ea"/>
                    <a:cs typeface="Arial" panose="020B0604020202020204" pitchFamily="34" charset="0"/>
                  </a:rPr>
                  <a:t>Naar achtergrond</a:t>
                </a:r>
              </a:p>
            </p:txBody>
          </p:sp>
          <p:pic>
            <p:nvPicPr>
              <p:cNvPr id="195" name="Picture 3">
                <a:extLst>
                  <a:ext uri="{FF2B5EF4-FFF2-40B4-BE49-F238E27FC236}">
                    <a16:creationId xmlns:a16="http://schemas.microsoft.com/office/drawing/2014/main" id="{739DC4D4-72AF-4D16-9B9B-659E9964D0D1}"/>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3938926" y="3567717"/>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6" name="Gelijkbenige driehoek 195">
                <a:extLst>
                  <a:ext uri="{FF2B5EF4-FFF2-40B4-BE49-F238E27FC236}">
                    <a16:creationId xmlns:a16="http://schemas.microsoft.com/office/drawing/2014/main" id="{CE8EF979-B508-4E2F-ACDB-2BD2F1E3F365}"/>
                  </a:ext>
                </a:extLst>
              </p:cNvPr>
              <p:cNvSpPr/>
              <p:nvPr userDrawn="1"/>
            </p:nvSpPr>
            <p:spPr>
              <a:xfrm rot="5400000">
                <a:off x="14094210" y="3548999"/>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197" name="Groep 196">
                <a:extLst>
                  <a:ext uri="{FF2B5EF4-FFF2-40B4-BE49-F238E27FC236}">
                    <a16:creationId xmlns:a16="http://schemas.microsoft.com/office/drawing/2014/main" id="{08AECBE6-8F90-4DB7-A994-21C3F92E63A2}"/>
                  </a:ext>
                </a:extLst>
              </p:cNvPr>
              <p:cNvGrpSpPr/>
              <p:nvPr userDrawn="1"/>
            </p:nvGrpSpPr>
            <p:grpSpPr>
              <a:xfrm>
                <a:off x="12822311" y="3178534"/>
                <a:ext cx="182309" cy="163794"/>
                <a:chOff x="12832541" y="3162395"/>
                <a:chExt cx="219532" cy="197236"/>
              </a:xfrm>
            </p:grpSpPr>
            <p:sp>
              <p:nvSpPr>
                <p:cNvPr id="202" name="Rechthoek 201">
                  <a:extLst>
                    <a:ext uri="{FF2B5EF4-FFF2-40B4-BE49-F238E27FC236}">
                      <a16:creationId xmlns:a16="http://schemas.microsoft.com/office/drawing/2014/main" id="{F0570742-3F0B-41E1-BE0C-91BFA1A29DEC}"/>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3" name="Rechthoek 202">
                  <a:extLst>
                    <a:ext uri="{FF2B5EF4-FFF2-40B4-BE49-F238E27FC236}">
                      <a16:creationId xmlns:a16="http://schemas.microsoft.com/office/drawing/2014/main" id="{FBADC0F7-C07E-4F96-8BCC-7596D201B5F8}"/>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4" name="Rechthoek 203">
                  <a:extLst>
                    <a:ext uri="{FF2B5EF4-FFF2-40B4-BE49-F238E27FC236}">
                      <a16:creationId xmlns:a16="http://schemas.microsoft.com/office/drawing/2014/main" id="{67774701-4DEE-481A-8F76-2A51A881DA19}"/>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nvGrpSpPr>
              <p:cNvPr id="198" name="Groep 197">
                <a:extLst>
                  <a:ext uri="{FF2B5EF4-FFF2-40B4-BE49-F238E27FC236}">
                    <a16:creationId xmlns:a16="http://schemas.microsoft.com/office/drawing/2014/main" id="{DD5D949D-0C7F-491B-8EEC-AC5C39553D96}"/>
                  </a:ext>
                </a:extLst>
              </p:cNvPr>
              <p:cNvGrpSpPr/>
              <p:nvPr userDrawn="1"/>
            </p:nvGrpSpPr>
            <p:grpSpPr>
              <a:xfrm>
                <a:off x="12822311" y="3480352"/>
                <a:ext cx="182309" cy="163794"/>
                <a:chOff x="12832541" y="3162395"/>
                <a:chExt cx="219532" cy="197236"/>
              </a:xfrm>
            </p:grpSpPr>
            <p:sp>
              <p:nvSpPr>
                <p:cNvPr id="199" name="Rechthoek 198">
                  <a:extLst>
                    <a:ext uri="{FF2B5EF4-FFF2-40B4-BE49-F238E27FC236}">
                      <a16:creationId xmlns:a16="http://schemas.microsoft.com/office/drawing/2014/main" id="{00E02435-7A7F-4980-8D09-FF0A7859AE26}"/>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0" name="Rechthoek 199">
                  <a:extLst>
                    <a:ext uri="{FF2B5EF4-FFF2-40B4-BE49-F238E27FC236}">
                      <a16:creationId xmlns:a16="http://schemas.microsoft.com/office/drawing/2014/main" id="{26363E49-CFD4-4F22-A89B-BE9DEA6BDAB8}"/>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1" name="Rechthoek 200">
                  <a:extLst>
                    <a:ext uri="{FF2B5EF4-FFF2-40B4-BE49-F238E27FC236}">
                      <a16:creationId xmlns:a16="http://schemas.microsoft.com/office/drawing/2014/main" id="{5F22BEDC-D85B-42B3-9528-3712BDD9BE4F}"/>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165" name="Meer informatie">
              <a:extLst>
                <a:ext uri="{FF2B5EF4-FFF2-40B4-BE49-F238E27FC236}">
                  <a16:creationId xmlns:a16="http://schemas.microsoft.com/office/drawing/2014/main" id="{B0702960-B17F-4E0F-B8B3-B51929C9BBDF}"/>
                </a:ext>
              </a:extLst>
            </p:cNvPr>
            <p:cNvGrpSpPr/>
            <p:nvPr userDrawn="1"/>
          </p:nvGrpSpPr>
          <p:grpSpPr>
            <a:xfrm>
              <a:off x="12396764" y="4151020"/>
              <a:ext cx="3178515" cy="783273"/>
              <a:chOff x="-3741486" y="3386444"/>
              <a:chExt cx="3178515" cy="783273"/>
            </a:xfrm>
          </p:grpSpPr>
          <p:sp>
            <p:nvSpPr>
              <p:cNvPr id="188" name="Freeform 101">
                <a:extLst>
                  <a:ext uri="{FF2B5EF4-FFF2-40B4-BE49-F238E27FC236}">
                    <a16:creationId xmlns:a16="http://schemas.microsoft.com/office/drawing/2014/main" id="{621F0336-16AA-42F5-8109-75853758DA85}"/>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89" name="Rechthoek 188">
                <a:extLst>
                  <a:ext uri="{FF2B5EF4-FFF2-40B4-BE49-F238E27FC236}">
                    <a16:creationId xmlns:a16="http://schemas.microsoft.com/office/drawing/2014/main" id="{B3D413AE-BB52-4B7F-87FF-C73F9E1263A1}"/>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90" name="Rechte verbindingslijn 189">
                <a:extLst>
                  <a:ext uri="{FF2B5EF4-FFF2-40B4-BE49-F238E27FC236}">
                    <a16:creationId xmlns:a16="http://schemas.microsoft.com/office/drawing/2014/main" id="{5987661A-723E-460D-895F-18E525820AAB}"/>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sp>
          <p:nvSpPr>
            <p:cNvPr id="166" name="Rechthoek 165">
              <a:extLst>
                <a:ext uri="{FF2B5EF4-FFF2-40B4-BE49-F238E27FC236}">
                  <a16:creationId xmlns:a16="http://schemas.microsoft.com/office/drawing/2014/main" id="{A4FB35B7-9580-4187-8D81-A3E67B1F5B83}"/>
                </a:ext>
              </a:extLst>
            </p:cNvPr>
            <p:cNvSpPr/>
            <p:nvPr userDrawn="1"/>
          </p:nvSpPr>
          <p:spPr>
            <a:xfrm>
              <a:off x="12397262" y="0"/>
              <a:ext cx="3384000"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Afbeelding invoegen/veranderen</a:t>
              </a:r>
            </a:p>
          </p:txBody>
        </p:sp>
        <p:sp>
          <p:nvSpPr>
            <p:cNvPr id="167" name="Ovaal 166">
              <a:extLst>
                <a:ext uri="{FF2B5EF4-FFF2-40B4-BE49-F238E27FC236}">
                  <a16:creationId xmlns:a16="http://schemas.microsoft.com/office/drawing/2014/main" id="{67E357F6-02FE-4A78-A758-8DBD55F01CE5}"/>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68" name="Rechte verbindingslijn 167">
              <a:extLst>
                <a:ext uri="{FF2B5EF4-FFF2-40B4-BE49-F238E27FC236}">
                  <a16:creationId xmlns:a16="http://schemas.microsoft.com/office/drawing/2014/main" id="{7DF76CBE-E654-47C6-B685-41EC133AE29E}"/>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69" name="Rechte verbindingslijn 168">
              <a:extLst>
                <a:ext uri="{FF2B5EF4-FFF2-40B4-BE49-F238E27FC236}">
                  <a16:creationId xmlns:a16="http://schemas.microsoft.com/office/drawing/2014/main" id="{1DEAF448-9782-4EDD-A96D-1ACDDD3D7C11}"/>
                </a:ext>
              </a:extLst>
            </p:cNvPr>
            <p:cNvCxnSpPr>
              <a:cxnSpLocks/>
            </p:cNvCxnSpPr>
            <p:nvPr userDrawn="1"/>
          </p:nvCxnSpPr>
          <p:spPr>
            <a:xfrm>
              <a:off x="12397261" y="1728059"/>
              <a:ext cx="3178017" cy="0"/>
            </a:xfrm>
            <a:prstGeom prst="line">
              <a:avLst/>
            </a:prstGeom>
            <a:noFill/>
            <a:ln w="3175" cap="flat" cmpd="sng" algn="ctr">
              <a:solidFill>
                <a:schemeClr val="accent1"/>
              </a:solidFill>
              <a:prstDash val="solid"/>
            </a:ln>
            <a:effectLst/>
          </p:spPr>
        </p:cxnSp>
        <p:sp>
          <p:nvSpPr>
            <p:cNvPr id="170" name="Rechthoek 169">
              <a:extLst>
                <a:ext uri="{FF2B5EF4-FFF2-40B4-BE49-F238E27FC236}">
                  <a16:creationId xmlns:a16="http://schemas.microsoft.com/office/drawing/2014/main" id="{7816A72F-C220-4B79-8711-6292CEEC6DE2}"/>
                </a:ext>
              </a:extLst>
            </p:cNvPr>
            <p:cNvSpPr/>
            <p:nvPr userDrawn="1"/>
          </p:nvSpPr>
          <p:spPr>
            <a:xfrm>
              <a:off x="12757282" y="432552"/>
              <a:ext cx="2817995" cy="73863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 d.m.v. de ‘Delete’-knop. Klik op het pictogram om een nieuwe afbeelding in te voegen.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(zie onderstaand voorbeeld).</a:t>
              </a:r>
            </a:p>
          </p:txBody>
        </p:sp>
        <p:cxnSp>
          <p:nvCxnSpPr>
            <p:cNvPr id="171" name="Rechte verbindingslijn 170">
              <a:extLst>
                <a:ext uri="{FF2B5EF4-FFF2-40B4-BE49-F238E27FC236}">
                  <a16:creationId xmlns:a16="http://schemas.microsoft.com/office/drawing/2014/main" id="{012C990E-A8FB-4BBA-B518-A23F0D3ACE8E}"/>
                </a:ext>
              </a:extLst>
            </p:cNvPr>
            <p:cNvCxnSpPr>
              <a:cxnSpLocks/>
            </p:cNvCxnSpPr>
            <p:nvPr userDrawn="1"/>
          </p:nvCxnSpPr>
          <p:spPr>
            <a:xfrm>
              <a:off x="12397261" y="4033137"/>
              <a:ext cx="3178017" cy="0"/>
            </a:xfrm>
            <a:prstGeom prst="line">
              <a:avLst/>
            </a:prstGeom>
            <a:noFill/>
            <a:ln w="3175" cap="flat" cmpd="sng" algn="ctr">
              <a:solidFill>
                <a:schemeClr val="accent1"/>
              </a:solidFill>
              <a:prstDash val="solid"/>
            </a:ln>
            <a:effectLst/>
          </p:spPr>
        </p:cxnSp>
        <p:sp>
          <p:nvSpPr>
            <p:cNvPr id="172" name="Ovaal 171">
              <a:extLst>
                <a:ext uri="{FF2B5EF4-FFF2-40B4-BE49-F238E27FC236}">
                  <a16:creationId xmlns:a16="http://schemas.microsoft.com/office/drawing/2014/main" id="{0983BD8B-12CD-4A40-9F1A-DE785E4B2553}"/>
                </a:ext>
              </a:extLst>
            </p:cNvPr>
            <p:cNvSpPr/>
            <p:nvPr userDrawn="1"/>
          </p:nvSpPr>
          <p:spPr>
            <a:xfrm>
              <a:off x="12391601" y="185652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73" name="Rechthoek 172">
              <a:extLst>
                <a:ext uri="{FF2B5EF4-FFF2-40B4-BE49-F238E27FC236}">
                  <a16:creationId xmlns:a16="http://schemas.microsoft.com/office/drawing/2014/main" id="{606A5A3E-C0F4-425B-9182-8D0F12CBF3C8}"/>
                </a:ext>
              </a:extLst>
            </p:cNvPr>
            <p:cNvSpPr/>
            <p:nvPr userDrawn="1"/>
          </p:nvSpPr>
          <p:spPr>
            <a:xfrm>
              <a:off x="12757282" y="1922587"/>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afbeelding</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174" name="Groep 173">
              <a:extLst>
                <a:ext uri="{FF2B5EF4-FFF2-40B4-BE49-F238E27FC236}">
                  <a16:creationId xmlns:a16="http://schemas.microsoft.com/office/drawing/2014/main" id="{849DB51C-FAA1-43AA-94FA-28ECB1789ABD}"/>
                </a:ext>
              </a:extLst>
            </p:cNvPr>
            <p:cNvGrpSpPr/>
            <p:nvPr userDrawn="1"/>
          </p:nvGrpSpPr>
          <p:grpSpPr>
            <a:xfrm>
              <a:off x="12757282" y="1291752"/>
              <a:ext cx="294789" cy="318834"/>
              <a:chOff x="14466489" y="1001522"/>
              <a:chExt cx="290627" cy="314333"/>
            </a:xfrm>
          </p:grpSpPr>
          <p:sp>
            <p:nvSpPr>
              <p:cNvPr id="182" name="Rechthoek 181">
                <a:extLst>
                  <a:ext uri="{FF2B5EF4-FFF2-40B4-BE49-F238E27FC236}">
                    <a16:creationId xmlns:a16="http://schemas.microsoft.com/office/drawing/2014/main" id="{BE5DCB50-9A48-488C-B513-8858A062267A}"/>
                  </a:ext>
                </a:extLst>
              </p:cNvPr>
              <p:cNvSpPr/>
              <p:nvPr userDrawn="1"/>
            </p:nvSpPr>
            <p:spPr>
              <a:xfrm>
                <a:off x="14466489" y="1001522"/>
                <a:ext cx="257935" cy="254168"/>
              </a:xfrm>
              <a:prstGeom prst="rect">
                <a:avLst/>
              </a:prstGeom>
              <a:solidFill>
                <a:schemeClr val="bg1"/>
              </a:solidFill>
              <a:ln w="1270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183" name="Ovaal 182">
                <a:extLst>
                  <a:ext uri="{FF2B5EF4-FFF2-40B4-BE49-F238E27FC236}">
                    <a16:creationId xmlns:a16="http://schemas.microsoft.com/office/drawing/2014/main" id="{13616B76-66A2-451B-873A-C6795F25CFBB}"/>
                  </a:ext>
                </a:extLst>
              </p:cNvPr>
              <p:cNvSpPr/>
              <p:nvPr userDrawn="1"/>
            </p:nvSpPr>
            <p:spPr>
              <a:xfrm>
                <a:off x="14623626" y="1033630"/>
                <a:ext cx="71169" cy="71169"/>
              </a:xfrm>
              <a:prstGeom prst="ellipse">
                <a:avLst/>
              </a:prstGeom>
              <a:solidFill>
                <a:srgbClr val="F1D8A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84" name="Vrije vorm: vorm 183">
                <a:extLst>
                  <a:ext uri="{FF2B5EF4-FFF2-40B4-BE49-F238E27FC236}">
                    <a16:creationId xmlns:a16="http://schemas.microsoft.com/office/drawing/2014/main" id="{7523BFDA-7CC7-45DF-B95A-3385A737A853}"/>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85" name="Rechthoek: afgeronde hoeken 184">
                <a:extLst>
                  <a:ext uri="{FF2B5EF4-FFF2-40B4-BE49-F238E27FC236}">
                    <a16:creationId xmlns:a16="http://schemas.microsoft.com/office/drawing/2014/main" id="{449BEBBB-26A3-4192-803B-B2CD72C11CBE}"/>
                  </a:ext>
                </a:extLst>
              </p:cNvPr>
              <p:cNvSpPr/>
              <p:nvPr userDrawn="1"/>
            </p:nvSpPr>
            <p:spPr>
              <a:xfrm>
                <a:off x="14601150" y="1145314"/>
                <a:ext cx="155966" cy="116816"/>
              </a:xfrm>
              <a:prstGeom prst="roundRect">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cxnSp>
            <p:nvCxnSpPr>
              <p:cNvPr id="186" name="Rechte verbindingslijn 185">
                <a:extLst>
                  <a:ext uri="{FF2B5EF4-FFF2-40B4-BE49-F238E27FC236}">
                    <a16:creationId xmlns:a16="http://schemas.microsoft.com/office/drawing/2014/main" id="{20400C86-2505-452B-B996-B136E388A9DB}"/>
                  </a:ext>
                </a:extLst>
              </p:cNvPr>
              <p:cNvCxnSpPr>
                <a:cxnSpLocks/>
              </p:cNvCxnSpPr>
              <p:nvPr userDrawn="1"/>
            </p:nvCxnSpPr>
            <p:spPr>
              <a:xfrm>
                <a:off x="14637490" y="1308665"/>
                <a:ext cx="83286" cy="0"/>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cxnSp>
            <p:nvCxnSpPr>
              <p:cNvPr id="187" name="Rechte verbindingslijn 186">
                <a:extLst>
                  <a:ext uri="{FF2B5EF4-FFF2-40B4-BE49-F238E27FC236}">
                    <a16:creationId xmlns:a16="http://schemas.microsoft.com/office/drawing/2014/main" id="{9DC4FAAD-8727-48ED-86E6-26514D898FE6}"/>
                  </a:ext>
                </a:extLst>
              </p:cNvPr>
              <p:cNvCxnSpPr>
                <a:cxnSpLocks/>
                <a:stCxn id="185" idx="2"/>
              </p:cNvCxnSpPr>
              <p:nvPr userDrawn="1"/>
            </p:nvCxnSpPr>
            <p:spPr>
              <a:xfrm flipH="1">
                <a:off x="14678717" y="1262130"/>
                <a:ext cx="416" cy="43573"/>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grpSp>
        <p:sp>
          <p:nvSpPr>
            <p:cNvPr id="175" name="Ovaal 174">
              <a:extLst>
                <a:ext uri="{FF2B5EF4-FFF2-40B4-BE49-F238E27FC236}">
                  <a16:creationId xmlns:a16="http://schemas.microsoft.com/office/drawing/2014/main" id="{D855FE77-3329-4704-9B2A-A96C0E18FF6F}"/>
                </a:ext>
              </a:extLst>
            </p:cNvPr>
            <p:cNvSpPr/>
            <p:nvPr userDrawn="1"/>
          </p:nvSpPr>
          <p:spPr>
            <a:xfrm>
              <a:off x="12391601" y="27680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176" name="Rechthoek 175">
              <a:extLst>
                <a:ext uri="{FF2B5EF4-FFF2-40B4-BE49-F238E27FC236}">
                  <a16:creationId xmlns:a16="http://schemas.microsoft.com/office/drawing/2014/main" id="{2DA1A48D-8D7D-44C4-B5D2-754726A91042}"/>
                </a:ext>
              </a:extLst>
            </p:cNvPr>
            <p:cNvSpPr/>
            <p:nvPr userDrawn="1"/>
          </p:nvSpPr>
          <p:spPr>
            <a:xfrm>
              <a:off x="12757283" y="2834141"/>
              <a:ext cx="2817996" cy="316612"/>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Klik met de rechter muisknop op de afbeelding en kies ´Naar achtergrond´.</a:t>
              </a:r>
            </a:p>
          </p:txBody>
        </p:sp>
        <p:cxnSp>
          <p:nvCxnSpPr>
            <p:cNvPr id="177" name="Rechte verbindingslijn 176">
              <a:extLst>
                <a:ext uri="{FF2B5EF4-FFF2-40B4-BE49-F238E27FC236}">
                  <a16:creationId xmlns:a16="http://schemas.microsoft.com/office/drawing/2014/main" id="{8E9E5E8B-415D-4389-B100-C4E86B7505C4}"/>
                </a:ext>
              </a:extLst>
            </p:cNvPr>
            <p:cNvCxnSpPr>
              <a:cxnSpLocks/>
            </p:cNvCxnSpPr>
            <p:nvPr userDrawn="1"/>
          </p:nvCxnSpPr>
          <p:spPr>
            <a:xfrm>
              <a:off x="12397261" y="2649915"/>
              <a:ext cx="3178017" cy="0"/>
            </a:xfrm>
            <a:prstGeom prst="line">
              <a:avLst/>
            </a:prstGeom>
            <a:noFill/>
            <a:ln w="3175" cap="flat" cmpd="sng" algn="ctr">
              <a:solidFill>
                <a:schemeClr val="accent1"/>
              </a:solidFill>
              <a:prstDash val="solid"/>
            </a:ln>
            <a:effectLst/>
          </p:spPr>
        </p:cxnSp>
        <p:grpSp>
          <p:nvGrpSpPr>
            <p:cNvPr id="178" name="Groep 177">
              <a:extLst>
                <a:ext uri="{FF2B5EF4-FFF2-40B4-BE49-F238E27FC236}">
                  <a16:creationId xmlns:a16="http://schemas.microsoft.com/office/drawing/2014/main" id="{FB001074-86C3-47A6-A6D0-0C5D3A641910}"/>
                </a:ext>
              </a:extLst>
            </p:cNvPr>
            <p:cNvGrpSpPr/>
            <p:nvPr userDrawn="1"/>
          </p:nvGrpSpPr>
          <p:grpSpPr>
            <a:xfrm>
              <a:off x="12757282" y="2296644"/>
              <a:ext cx="825500" cy="209550"/>
              <a:chOff x="13504624" y="2444818"/>
              <a:chExt cx="825500" cy="209550"/>
            </a:xfrm>
          </p:grpSpPr>
          <p:sp>
            <p:nvSpPr>
              <p:cNvPr id="179" name="Rechthoek 178">
                <a:extLst>
                  <a:ext uri="{FF2B5EF4-FFF2-40B4-BE49-F238E27FC236}">
                    <a16:creationId xmlns:a16="http://schemas.microsoft.com/office/drawing/2014/main" id="{F3D02B58-65A1-4295-8930-90AB73C7FD47}"/>
                  </a:ext>
                </a:extLst>
              </p:cNvPr>
              <p:cNvSpPr/>
              <p:nvPr userDrawn="1"/>
            </p:nvSpPr>
            <p:spPr>
              <a:xfrm>
                <a:off x="13504624" y="2444818"/>
                <a:ext cx="825500" cy="209550"/>
              </a:xfrm>
              <a:prstGeom prst="rect">
                <a:avLst/>
              </a:prstGeom>
              <a:solidFill>
                <a:srgbClr val="FFFFFF"/>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dirty="0">
                    <a:solidFill>
                      <a:schemeClr val="tx1"/>
                    </a:solidFill>
                    <a:latin typeface="Arial" panose="020B0604020202020204" pitchFamily="34" charset="0"/>
                    <a:cs typeface="Arial" panose="020B0604020202020204" pitchFamily="34" charset="0"/>
                  </a:rPr>
                  <a:t>Invoegen</a:t>
                </a:r>
              </a:p>
            </p:txBody>
          </p:sp>
          <p:cxnSp>
            <p:nvCxnSpPr>
              <p:cNvPr id="180" name="Rechte verbindingslijn 179">
                <a:extLst>
                  <a:ext uri="{FF2B5EF4-FFF2-40B4-BE49-F238E27FC236}">
                    <a16:creationId xmlns:a16="http://schemas.microsoft.com/office/drawing/2014/main" id="{A3522800-5B6E-480D-A857-C6E14F7F1EBD}"/>
                  </a:ext>
                </a:extLst>
              </p:cNvPr>
              <p:cNvCxnSpPr/>
              <p:nvPr userDrawn="1"/>
            </p:nvCxnSpPr>
            <p:spPr>
              <a:xfrm>
                <a:off x="14155269" y="2477218"/>
                <a:ext cx="0" cy="142717"/>
              </a:xfrm>
              <a:prstGeom prst="line">
                <a:avLst/>
              </a:prstGeom>
              <a:noFill/>
              <a:ln w="3175" cap="flat" cmpd="sng" algn="ctr">
                <a:solidFill>
                  <a:srgbClr val="44546A"/>
                </a:solidFill>
                <a:prstDash val="solid"/>
              </a:ln>
              <a:effectLst/>
            </p:spPr>
          </p:cxnSp>
          <p:sp>
            <p:nvSpPr>
              <p:cNvPr id="181" name="Gelijkbenige driehoek 180">
                <a:extLst>
                  <a:ext uri="{FF2B5EF4-FFF2-40B4-BE49-F238E27FC236}">
                    <a16:creationId xmlns:a16="http://schemas.microsoft.com/office/drawing/2014/main" id="{5216880C-6611-4C8F-A2AC-AA4A2AB567AE}"/>
                  </a:ext>
                </a:extLst>
              </p:cNvPr>
              <p:cNvSpPr/>
              <p:nvPr userDrawn="1"/>
            </p:nvSpPr>
            <p:spPr>
              <a:xfrm rot="10800000">
                <a:off x="14196089" y="2528872"/>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163" name="Titel 1">
            <a:extLst>
              <a:ext uri="{FF2B5EF4-FFF2-40B4-BE49-F238E27FC236}">
                <a16:creationId xmlns:a16="http://schemas.microsoft.com/office/drawing/2014/main" id="{C7FBF326-1639-4910-8BE0-05A201DC23E2}"/>
              </a:ext>
            </a:extLst>
          </p:cNvPr>
          <p:cNvSpPr>
            <a:spLocks noGrp="1"/>
          </p:cNvSpPr>
          <p:nvPr>
            <p:ph type="title" hasCustomPrompt="1"/>
          </p:nvPr>
        </p:nvSpPr>
        <p:spPr>
          <a:xfrm>
            <a:off x="1232255" y="1730078"/>
            <a:ext cx="6471474" cy="449900"/>
          </a:xfrm>
        </p:spPr>
        <p:txBody>
          <a:bodyPr/>
          <a:lstStyle>
            <a:lvl1pPr>
              <a:defRPr/>
            </a:lvl1pPr>
          </a:lstStyle>
          <a:p>
            <a:r>
              <a:rPr lang="nl-NL" noProof="0" dirty="0"/>
              <a:t>Plaats hier je titel</a:t>
            </a:r>
            <a:endParaRPr lang="nl-NL" dirty="0"/>
          </a:p>
        </p:txBody>
      </p:sp>
      <p:sp>
        <p:nvSpPr>
          <p:cNvPr id="206" name="Tijdelijke aanduiding voor verticale tekst 2">
            <a:extLst>
              <a:ext uri="{FF2B5EF4-FFF2-40B4-BE49-F238E27FC236}">
                <a16:creationId xmlns:a16="http://schemas.microsoft.com/office/drawing/2014/main" id="{D82CB49A-B4A7-43F6-9751-DC6237381BC6}"/>
              </a:ext>
            </a:extLst>
          </p:cNvPr>
          <p:cNvSpPr>
            <a:spLocks noGrp="1"/>
          </p:cNvSpPr>
          <p:nvPr>
            <p:ph type="body" orient="vert" idx="1" hasCustomPrompt="1"/>
          </p:nvPr>
        </p:nvSpPr>
        <p:spPr>
          <a:xfrm>
            <a:off x="1250490" y="2283212"/>
            <a:ext cx="6460242" cy="3866358"/>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grpSp>
        <p:nvGrpSpPr>
          <p:cNvPr id="207" name="Grid" hidden="1">
            <a:extLst>
              <a:ext uri="{FF2B5EF4-FFF2-40B4-BE49-F238E27FC236}">
                <a16:creationId xmlns:a16="http://schemas.microsoft.com/office/drawing/2014/main" id="{EC779C7D-64B0-4888-B223-2D522BCC5A05}"/>
              </a:ext>
            </a:extLst>
          </p:cNvPr>
          <p:cNvGrpSpPr/>
          <p:nvPr userDrawn="1"/>
        </p:nvGrpSpPr>
        <p:grpSpPr>
          <a:xfrm>
            <a:off x="-18224" y="-2"/>
            <a:ext cx="12210224" cy="6858006"/>
            <a:chOff x="-18224" y="-2"/>
            <a:chExt cx="12210224" cy="6858006"/>
          </a:xfrm>
          <a:solidFill>
            <a:schemeClr val="accent6">
              <a:alpha val="27843"/>
            </a:schemeClr>
          </a:solidFill>
        </p:grpSpPr>
        <p:sp>
          <p:nvSpPr>
            <p:cNvPr id="208" name="Rechthoek 207">
              <a:extLst>
                <a:ext uri="{FF2B5EF4-FFF2-40B4-BE49-F238E27FC236}">
                  <a16:creationId xmlns:a16="http://schemas.microsoft.com/office/drawing/2014/main" id="{59361EAD-D007-4515-A062-0CFBE942E199}"/>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09" name="Rechthoek 208">
              <a:extLst>
                <a:ext uri="{FF2B5EF4-FFF2-40B4-BE49-F238E27FC236}">
                  <a16:creationId xmlns:a16="http://schemas.microsoft.com/office/drawing/2014/main" id="{F77FA6F3-6863-4A57-B1F8-67B9137DBF9C}"/>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0" name="Rechthoek 209">
              <a:extLst>
                <a:ext uri="{FF2B5EF4-FFF2-40B4-BE49-F238E27FC236}">
                  <a16:creationId xmlns:a16="http://schemas.microsoft.com/office/drawing/2014/main" id="{043B5852-CA27-4E3B-98F8-15F0F66763EB}"/>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211" name="Rechthoek 210">
              <a:extLst>
                <a:ext uri="{FF2B5EF4-FFF2-40B4-BE49-F238E27FC236}">
                  <a16:creationId xmlns:a16="http://schemas.microsoft.com/office/drawing/2014/main" id="{20D38836-955D-49B5-8AC1-3B1185EF0979}"/>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2" name="Rechthoek 211">
              <a:extLst>
                <a:ext uri="{FF2B5EF4-FFF2-40B4-BE49-F238E27FC236}">
                  <a16:creationId xmlns:a16="http://schemas.microsoft.com/office/drawing/2014/main" id="{46960126-CE56-450C-8431-3DF9434C12E8}"/>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3" name="Rechthoek 212">
              <a:extLst>
                <a:ext uri="{FF2B5EF4-FFF2-40B4-BE49-F238E27FC236}">
                  <a16:creationId xmlns:a16="http://schemas.microsoft.com/office/drawing/2014/main" id="{CD3BA5A2-8E30-4389-B1D7-41FB657C4EAE}"/>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4" name="Rechthoek 213">
              <a:extLst>
                <a:ext uri="{FF2B5EF4-FFF2-40B4-BE49-F238E27FC236}">
                  <a16:creationId xmlns:a16="http://schemas.microsoft.com/office/drawing/2014/main" id="{97DD04E8-745E-4FC0-84D3-B868323D6FD5}"/>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5" name="Rechthoek 214">
              <a:extLst>
                <a:ext uri="{FF2B5EF4-FFF2-40B4-BE49-F238E27FC236}">
                  <a16:creationId xmlns:a16="http://schemas.microsoft.com/office/drawing/2014/main" id="{17E4C2B7-E40F-47F7-BFD9-BB02FE131E79}"/>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6" name="Rechthoek 215">
              <a:extLst>
                <a:ext uri="{FF2B5EF4-FFF2-40B4-BE49-F238E27FC236}">
                  <a16:creationId xmlns:a16="http://schemas.microsoft.com/office/drawing/2014/main" id="{D9F5679A-1684-4C21-A65F-B49CE6955153}"/>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217" name="Rechthoek 216">
              <a:extLst>
                <a:ext uri="{FF2B5EF4-FFF2-40B4-BE49-F238E27FC236}">
                  <a16:creationId xmlns:a16="http://schemas.microsoft.com/office/drawing/2014/main" id="{080807EA-B255-4B62-83D5-9015FDD910A7}"/>
                </a:ext>
              </a:extLst>
            </p:cNvPr>
            <p:cNvSpPr/>
            <p:nvPr userDrawn="1"/>
          </p:nvSpPr>
          <p:spPr>
            <a:xfrm rot="16200000">
              <a:off x="4824393"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219" name="Tijdelijke aanduiding voor voettekst 4">
            <a:extLst>
              <a:ext uri="{FF2B5EF4-FFF2-40B4-BE49-F238E27FC236}">
                <a16:creationId xmlns:a16="http://schemas.microsoft.com/office/drawing/2014/main" id="{FC813612-34B2-4286-8BD6-BCC5B5113015}"/>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220" name="Tijdelijke aanduiding voor dianummer 5">
            <a:extLst>
              <a:ext uri="{FF2B5EF4-FFF2-40B4-BE49-F238E27FC236}">
                <a16:creationId xmlns:a16="http://schemas.microsoft.com/office/drawing/2014/main" id="{2F702329-9EC4-4C83-8B65-DC0D57977E76}"/>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230" name="Tijdelijke aanduiding voor tekst 105">
            <a:extLst>
              <a:ext uri="{FF2B5EF4-FFF2-40B4-BE49-F238E27FC236}">
                <a16:creationId xmlns:a16="http://schemas.microsoft.com/office/drawing/2014/main" id="{81F91B6D-1A86-43CF-BB7E-AFB21E30EE6F}"/>
              </a:ext>
            </a:extLst>
          </p:cNvPr>
          <p:cNvSpPr>
            <a:spLocks noGrp="1"/>
          </p:cNvSpPr>
          <p:nvPr>
            <p:ph type="body" sz="quarter" idx="13"/>
          </p:nvPr>
        </p:nvSpPr>
        <p:spPr>
          <a:xfrm>
            <a:off x="-9524" y="0"/>
            <a:ext cx="2739600" cy="1904400"/>
          </a:xfrm>
          <a:blipFill>
            <a:blip r:embed="rId3"/>
            <a:stretch>
              <a:fillRect/>
            </a:stretch>
          </a:blipFill>
        </p:spPr>
        <p:txBody>
          <a:bodyPr/>
          <a:lstStyle>
            <a:lvl1pPr marL="0" indent="0">
              <a:buNone/>
              <a:defRPr sz="100">
                <a:solidFill>
                  <a:schemeClr val="bg2"/>
                </a:solidFill>
              </a:defRPr>
            </a:lvl1pPr>
          </a:lstStyle>
          <a:p>
            <a:pPr lvl="0"/>
            <a:endParaRPr lang="nl-NL" dirty="0"/>
          </a:p>
        </p:txBody>
      </p:sp>
      <p:sp>
        <p:nvSpPr>
          <p:cNvPr id="231" name="Tijdelijke aanduiding voor tekst 107">
            <a:extLst>
              <a:ext uri="{FF2B5EF4-FFF2-40B4-BE49-F238E27FC236}">
                <a16:creationId xmlns:a16="http://schemas.microsoft.com/office/drawing/2014/main" id="{8C551AC0-F7F6-4834-AE0A-F5D28CD47F69}"/>
              </a:ext>
            </a:extLst>
          </p:cNvPr>
          <p:cNvSpPr>
            <a:spLocks noGrp="1"/>
          </p:cNvSpPr>
          <p:nvPr>
            <p:ph type="body" sz="quarter" idx="15"/>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3065592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6"/>
                                        </p:tgtEl>
                                        <p:attrNameLst>
                                          <p:attrName>style.visibility</p:attrName>
                                        </p:attrNameLst>
                                      </p:cBhvr>
                                      <p:to>
                                        <p:strVal val="visible"/>
                                      </p:to>
                                    </p:set>
                                    <p:animEffect transition="in" filter="fade">
                                      <p:cBhvr>
                                        <p:cTn id="7" dur="750"/>
                                        <p:tgtEl>
                                          <p:spTgt spid="206"/>
                                        </p:tgtEl>
                                      </p:cBhvr>
                                    </p:animEffect>
                                  </p:childTnLst>
                                </p:cTn>
                              </p:par>
                              <p:par>
                                <p:cTn id="8" presetID="2" presetClass="entr" presetSubtype="2" decel="100000" fill="hold" grpId="0" nodeType="withEffect">
                                  <p:stCondLst>
                                    <p:cond delay="500"/>
                                  </p:stCondLst>
                                  <p:childTnLst>
                                    <p:set>
                                      <p:cBhvr>
                                        <p:cTn id="9" dur="1" fill="hold">
                                          <p:stCondLst>
                                            <p:cond delay="0"/>
                                          </p:stCondLst>
                                        </p:cTn>
                                        <p:tgtEl>
                                          <p:spTgt spid="225"/>
                                        </p:tgtEl>
                                        <p:attrNameLst>
                                          <p:attrName>style.visibility</p:attrName>
                                        </p:attrNameLst>
                                      </p:cBhvr>
                                      <p:to>
                                        <p:strVal val="visible"/>
                                      </p:to>
                                    </p:set>
                                    <p:anim calcmode="lin" valueType="num">
                                      <p:cBhvr additive="base">
                                        <p:cTn id="10" dur="1000" fill="hold"/>
                                        <p:tgtEl>
                                          <p:spTgt spid="225"/>
                                        </p:tgtEl>
                                        <p:attrNameLst>
                                          <p:attrName>ppt_x</p:attrName>
                                        </p:attrNameLst>
                                      </p:cBhvr>
                                      <p:tavLst>
                                        <p:tav tm="0">
                                          <p:val>
                                            <p:strVal val="1+#ppt_w/2"/>
                                          </p:val>
                                        </p:tav>
                                        <p:tav tm="100000">
                                          <p:val>
                                            <p:strVal val="#ppt_x"/>
                                          </p:val>
                                        </p:tav>
                                      </p:tavLst>
                                    </p:anim>
                                    <p:anim calcmode="lin" valueType="num">
                                      <p:cBhvr additive="base">
                                        <p:cTn id="11" dur="1000" fill="hold"/>
                                        <p:tgtEl>
                                          <p:spTgt spid="2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5" grpId="0" animBg="1"/>
      <p:bldP spid="206" grpId="0">
        <p:tmplLst>
          <p:tmpl>
            <p:tnLst>
              <p:par>
                <p:cTn presetID="10" presetClass="entr" presetSubtype="0" fill="hold" nodeType="withEffect">
                  <p:stCondLst>
                    <p:cond delay="0"/>
                  </p:stCondLst>
                  <p:childTnLst>
                    <p:set>
                      <p:cBhvr>
                        <p:cTn dur="1" fill="hold">
                          <p:stCondLst>
                            <p:cond delay="0"/>
                          </p:stCondLst>
                        </p:cTn>
                        <p:tgtEl>
                          <p:spTgt spid="206"/>
                        </p:tgtEl>
                        <p:attrNameLst>
                          <p:attrName>style.visibility</p:attrName>
                        </p:attrNameLst>
                      </p:cBhvr>
                      <p:to>
                        <p:strVal val="visible"/>
                      </p:to>
                    </p:set>
                    <p:animEffect transition="in" filter="fade">
                      <p:cBhvr>
                        <p:cTn dur="750"/>
                        <p:tgtEl>
                          <p:spTgt spid="206"/>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_TEKST MET FOTO (75% / 25%)">
    <p:spTree>
      <p:nvGrpSpPr>
        <p:cNvPr id="1" name=""/>
        <p:cNvGrpSpPr/>
        <p:nvPr/>
      </p:nvGrpSpPr>
      <p:grpSpPr>
        <a:xfrm>
          <a:off x="0" y="0"/>
          <a:ext cx="0" cy="0"/>
          <a:chOff x="0" y="0"/>
          <a:chExt cx="0" cy="0"/>
        </a:xfrm>
      </p:grpSpPr>
      <p:sp>
        <p:nvSpPr>
          <p:cNvPr id="222" name="Tijdelijke aanduiding voor afbeelding 221">
            <a:extLst>
              <a:ext uri="{FF2B5EF4-FFF2-40B4-BE49-F238E27FC236}">
                <a16:creationId xmlns:a16="http://schemas.microsoft.com/office/drawing/2014/main" id="{E88558D7-CE59-43A8-B1DE-6B7DB4FB2634}"/>
              </a:ext>
            </a:extLst>
          </p:cNvPr>
          <p:cNvSpPr>
            <a:spLocks noGrp="1"/>
          </p:cNvSpPr>
          <p:nvPr>
            <p:ph type="pic" sz="quarter" idx="19"/>
          </p:nvPr>
        </p:nvSpPr>
        <p:spPr>
          <a:xfrm>
            <a:off x="4676226" y="-27709"/>
            <a:ext cx="7550162" cy="6917214"/>
          </a:xfrm>
          <a:custGeom>
            <a:avLst/>
            <a:gdLst>
              <a:gd name="connsiteX0" fmla="*/ 6933663 w 7481386"/>
              <a:gd name="connsiteY0" fmla="*/ 0 h 6854204"/>
              <a:gd name="connsiteX1" fmla="*/ 7481386 w 7481386"/>
              <a:gd name="connsiteY1" fmla="*/ 0 h 6854204"/>
              <a:gd name="connsiteX2" fmla="*/ 7481386 w 7481386"/>
              <a:gd name="connsiteY2" fmla="*/ 6854204 h 6854204"/>
              <a:gd name="connsiteX3" fmla="*/ 0 w 7481386"/>
              <a:gd name="connsiteY3" fmla="*/ 6848210 h 6854204"/>
            </a:gdLst>
            <a:ahLst/>
            <a:cxnLst>
              <a:cxn ang="0">
                <a:pos x="connsiteX0" y="connsiteY0"/>
              </a:cxn>
              <a:cxn ang="0">
                <a:pos x="connsiteX1" y="connsiteY1"/>
              </a:cxn>
              <a:cxn ang="0">
                <a:pos x="connsiteX2" y="connsiteY2"/>
              </a:cxn>
              <a:cxn ang="0">
                <a:pos x="connsiteX3" y="connsiteY3"/>
              </a:cxn>
            </a:cxnLst>
            <a:rect l="l" t="t" r="r" b="b"/>
            <a:pathLst>
              <a:path w="7481386" h="6854204">
                <a:moveTo>
                  <a:pt x="6933663" y="0"/>
                </a:moveTo>
                <a:lnTo>
                  <a:pt x="7481386" y="0"/>
                </a:lnTo>
                <a:lnTo>
                  <a:pt x="7481386" y="6854204"/>
                </a:lnTo>
                <a:lnTo>
                  <a:pt x="0" y="6848210"/>
                </a:lnTo>
                <a:close/>
              </a:path>
            </a:pathLst>
          </a:custGeom>
          <a:solidFill>
            <a:schemeClr val="bg1">
              <a:lumMod val="95000"/>
            </a:schemeClr>
          </a:solidFill>
        </p:spPr>
        <p:txBody>
          <a:bodyPr vert="horz" lIns="0" tIns="2880000" rIns="0" bIns="0" rtlCol="0">
            <a:noAutofit/>
          </a:bodyPr>
          <a:lstStyle>
            <a:lvl1pPr>
              <a:defRPr lang="nl-NL" sz="1050" b="1" baseline="0"/>
            </a:lvl1pPr>
          </a:lstStyle>
          <a:p>
            <a:pPr marL="0" lvl="0" indent="0" algn="ctr">
              <a:buNone/>
            </a:pPr>
            <a:endParaRPr lang="nl-NL"/>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4539994" y="-885712"/>
            <a:ext cx="3112043"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TEKST MET FOTO (75% / 25%)</a:t>
            </a:r>
          </a:p>
        </p:txBody>
      </p:sp>
      <p:grpSp>
        <p:nvGrpSpPr>
          <p:cNvPr id="9" name="GRID" hidden="1">
            <a:extLst>
              <a:ext uri="{FF2B5EF4-FFF2-40B4-BE49-F238E27FC236}">
                <a16:creationId xmlns:a16="http://schemas.microsoft.com/office/drawing/2014/main" id="{51FA94CB-6590-46F4-8087-8D3B87037E96}"/>
              </a:ext>
            </a:extLst>
          </p:cNvPr>
          <p:cNvGrpSpPr/>
          <p:nvPr userDrawn="1"/>
        </p:nvGrpSpPr>
        <p:grpSpPr>
          <a:xfrm>
            <a:off x="0" y="0"/>
            <a:ext cx="12192001" cy="6858000"/>
            <a:chOff x="0" y="0"/>
            <a:chExt cx="12192001" cy="6858000"/>
          </a:xfrm>
          <a:solidFill>
            <a:schemeClr val="accent1">
              <a:alpha val="49000"/>
            </a:schemeClr>
          </a:solidFill>
        </p:grpSpPr>
        <p:sp>
          <p:nvSpPr>
            <p:cNvPr id="10" name="Rechthoek 9">
              <a:extLst>
                <a:ext uri="{FF2B5EF4-FFF2-40B4-BE49-F238E27FC236}">
                  <a16:creationId xmlns:a16="http://schemas.microsoft.com/office/drawing/2014/main" id="{FE26218F-29CA-4C38-A7B9-856DD203405C}"/>
                </a:ext>
              </a:extLst>
            </p:cNvPr>
            <p:cNvSpPr/>
            <p:nvPr userDrawn="1"/>
          </p:nvSpPr>
          <p:spPr>
            <a:xfrm>
              <a:off x="0" y="0"/>
              <a:ext cx="12192000" cy="7077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1" name="Rechthoek 10">
              <a:extLst>
                <a:ext uri="{FF2B5EF4-FFF2-40B4-BE49-F238E27FC236}">
                  <a16:creationId xmlns:a16="http://schemas.microsoft.com/office/drawing/2014/main" id="{DD99824B-F195-48AD-8361-BBBC388E15B2}"/>
                </a:ext>
              </a:extLst>
            </p:cNvPr>
            <p:cNvSpPr/>
            <p:nvPr userDrawn="1"/>
          </p:nvSpPr>
          <p:spPr>
            <a:xfrm>
              <a:off x="0" y="1308447"/>
              <a:ext cx="12192000" cy="1565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2" name="Rechthoek 11">
              <a:extLst>
                <a:ext uri="{FF2B5EF4-FFF2-40B4-BE49-F238E27FC236}">
                  <a16:creationId xmlns:a16="http://schemas.microsoft.com/office/drawing/2014/main" id="{090E162F-12C8-4AE2-9BB8-F9880B0CAE3F}"/>
                </a:ext>
              </a:extLst>
            </p:cNvPr>
            <p:cNvSpPr/>
            <p:nvPr userDrawn="1"/>
          </p:nvSpPr>
          <p:spPr>
            <a:xfrm>
              <a:off x="0" y="5934343"/>
              <a:ext cx="12192000" cy="2509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3" name="Rechthoek 12">
              <a:extLst>
                <a:ext uri="{FF2B5EF4-FFF2-40B4-BE49-F238E27FC236}">
                  <a16:creationId xmlns:a16="http://schemas.microsoft.com/office/drawing/2014/main" id="{FE2F9DA5-E478-4EB3-B711-926FDD03A279}"/>
                </a:ext>
              </a:extLst>
            </p:cNvPr>
            <p:cNvSpPr/>
            <p:nvPr userDrawn="1"/>
          </p:nvSpPr>
          <p:spPr>
            <a:xfrm>
              <a:off x="0" y="6402152"/>
              <a:ext cx="12192000" cy="4558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4" name="Rechthoek 13">
              <a:extLst>
                <a:ext uri="{FF2B5EF4-FFF2-40B4-BE49-F238E27FC236}">
                  <a16:creationId xmlns:a16="http://schemas.microsoft.com/office/drawing/2014/main" id="{E2901B7D-23C2-40D3-8D03-0A74FF0E8B78}"/>
                </a:ext>
              </a:extLst>
            </p:cNvPr>
            <p:cNvSpPr/>
            <p:nvPr userDrawn="1"/>
          </p:nvSpPr>
          <p:spPr>
            <a:xfrm>
              <a:off x="0" y="0"/>
              <a:ext cx="4445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5" name="Rechthoek 14">
              <a:extLst>
                <a:ext uri="{FF2B5EF4-FFF2-40B4-BE49-F238E27FC236}">
                  <a16:creationId xmlns:a16="http://schemas.microsoft.com/office/drawing/2014/main" id="{B5B7CB31-E0BC-4704-A8B6-D0B4EDA15F5A}"/>
                </a:ext>
              </a:extLst>
            </p:cNvPr>
            <p:cNvSpPr/>
            <p:nvPr userDrawn="1"/>
          </p:nvSpPr>
          <p:spPr>
            <a:xfrm>
              <a:off x="11738415"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6" name="Rechthoek 15">
              <a:extLst>
                <a:ext uri="{FF2B5EF4-FFF2-40B4-BE49-F238E27FC236}">
                  <a16:creationId xmlns:a16="http://schemas.microsoft.com/office/drawing/2014/main" id="{B2165875-FD52-4018-A504-59B26012B64E}"/>
                </a:ext>
              </a:extLst>
            </p:cNvPr>
            <p:cNvSpPr/>
            <p:nvPr userDrawn="1"/>
          </p:nvSpPr>
          <p:spPr>
            <a:xfrm>
              <a:off x="7558369"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grpSp>
      <p:grpSp>
        <p:nvGrpSpPr>
          <p:cNvPr id="90" name="Instructie">
            <a:extLst>
              <a:ext uri="{FF2B5EF4-FFF2-40B4-BE49-F238E27FC236}">
                <a16:creationId xmlns:a16="http://schemas.microsoft.com/office/drawing/2014/main" id="{04F956E0-9598-40B1-B78D-E8710D03A71F}"/>
              </a:ext>
            </a:extLst>
          </p:cNvPr>
          <p:cNvGrpSpPr/>
          <p:nvPr userDrawn="1"/>
        </p:nvGrpSpPr>
        <p:grpSpPr>
          <a:xfrm>
            <a:off x="-3437547" y="1434"/>
            <a:ext cx="3201327" cy="4549205"/>
            <a:chOff x="-3437547" y="1434"/>
            <a:chExt cx="3201327" cy="4549205"/>
          </a:xfrm>
        </p:grpSpPr>
        <p:cxnSp>
          <p:nvCxnSpPr>
            <p:cNvPr id="91" name="Rechte verbindingslijn 90">
              <a:extLst>
                <a:ext uri="{FF2B5EF4-FFF2-40B4-BE49-F238E27FC236}">
                  <a16:creationId xmlns:a16="http://schemas.microsoft.com/office/drawing/2014/main" id="{21322D5D-8B52-4A8A-9292-B6D40445F60F}"/>
                </a:ext>
              </a:extLst>
            </p:cNvPr>
            <p:cNvCxnSpPr>
              <a:cxnSpLocks/>
            </p:cNvCxnSpPr>
            <p:nvPr userDrawn="1"/>
          </p:nvCxnSpPr>
          <p:spPr>
            <a:xfrm>
              <a:off x="-3419346" y="3631770"/>
              <a:ext cx="3176013" cy="0"/>
            </a:xfrm>
            <a:prstGeom prst="line">
              <a:avLst/>
            </a:prstGeom>
            <a:noFill/>
            <a:ln w="3175" cap="flat" cmpd="sng" algn="ctr">
              <a:solidFill>
                <a:schemeClr val="accent1"/>
              </a:solidFill>
              <a:prstDash val="solid"/>
            </a:ln>
            <a:effectLst/>
          </p:spPr>
        </p:cxnSp>
        <p:sp>
          <p:nvSpPr>
            <p:cNvPr id="92" name="Rechthoek 91">
              <a:extLst>
                <a:ext uri="{FF2B5EF4-FFF2-40B4-BE49-F238E27FC236}">
                  <a16:creationId xmlns:a16="http://schemas.microsoft.com/office/drawing/2014/main" id="{85E63EC9-E491-4D9E-8334-87A16572E95B}"/>
                </a:ext>
              </a:extLst>
            </p:cNvPr>
            <p:cNvSpPr/>
            <p:nvPr userDrawn="1"/>
          </p:nvSpPr>
          <p:spPr>
            <a:xfrm>
              <a:off x="-3068560" y="3225971"/>
              <a:ext cx="2823104" cy="255963"/>
            </a:xfrm>
            <a:prstGeom prst="rect">
              <a:avLst/>
            </a:prstGeom>
            <a:noFill/>
            <a:ln w="25400" cap="flat" cmpd="sng" algn="ctr">
              <a:noFill/>
              <a:prstDash val="solid"/>
            </a:ln>
            <a:effectLst/>
          </p:spPr>
          <p:txBody>
            <a:bodyPr lIns="0" tIns="0" rIns="0" bIns="0" rtlCol="0" anchor="ctr"/>
            <a:lstStyle/>
            <a:p>
              <a:pPr marL="180975" marR="0" lvl="0" indent="-180975" defTabSz="914400" eaLnBrk="1" fontAlgn="auto" latinLnBrk="0" hangingPunct="1">
                <a:lnSpc>
                  <a:spcPct val="90000"/>
                </a:lnSpc>
                <a:spcBef>
                  <a:spcPts val="600"/>
                </a:spcBef>
                <a:spcAft>
                  <a:spcPts val="600"/>
                </a:spcAft>
                <a:buClr>
                  <a:schemeClr val="accent2"/>
                </a:buClr>
                <a:buSzTx/>
                <a:buFont typeface="+mj-lt"/>
                <a:buAutoNum type="arabicPeriod"/>
                <a:tabLst/>
                <a:defRPr/>
              </a:pPr>
              <a:r>
                <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rPr>
                <a:t>Numerieke </a:t>
              </a: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grpSp>
          <p:nvGrpSpPr>
            <p:cNvPr id="93" name="Meer informatie">
              <a:extLst>
                <a:ext uri="{FF2B5EF4-FFF2-40B4-BE49-F238E27FC236}">
                  <a16:creationId xmlns:a16="http://schemas.microsoft.com/office/drawing/2014/main" id="{601B88A5-1883-4FEA-AAF2-F151C8420B29}"/>
                </a:ext>
              </a:extLst>
            </p:cNvPr>
            <p:cNvGrpSpPr/>
            <p:nvPr userDrawn="1"/>
          </p:nvGrpSpPr>
          <p:grpSpPr>
            <a:xfrm>
              <a:off x="-3421298" y="3754977"/>
              <a:ext cx="3178515" cy="795662"/>
              <a:chOff x="-3741486" y="1935764"/>
              <a:chExt cx="3178515" cy="795662"/>
            </a:xfrm>
          </p:grpSpPr>
          <p:sp>
            <p:nvSpPr>
              <p:cNvPr id="160" name="Freeform 101">
                <a:extLst>
                  <a:ext uri="{FF2B5EF4-FFF2-40B4-BE49-F238E27FC236}">
                    <a16:creationId xmlns:a16="http://schemas.microsoft.com/office/drawing/2014/main" id="{E6060389-5BBA-4D6A-9CBF-173A66AE920C}"/>
                  </a:ext>
                </a:extLst>
              </p:cNvPr>
              <p:cNvSpPr>
                <a:spLocks noEditPoints="1"/>
              </p:cNvSpPr>
              <p:nvPr/>
            </p:nvSpPr>
            <p:spPr bwMode="auto">
              <a:xfrm>
                <a:off x="-3741486" y="193576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61" name="Rechthoek 160">
                <a:extLst>
                  <a:ext uri="{FF2B5EF4-FFF2-40B4-BE49-F238E27FC236}">
                    <a16:creationId xmlns:a16="http://schemas.microsoft.com/office/drawing/2014/main" id="{B9B052DF-5FD0-46FB-96F1-EC0B1925FEE9}"/>
                  </a:ext>
                </a:extLst>
              </p:cNvPr>
              <p:cNvSpPr/>
              <p:nvPr userDrawn="1"/>
            </p:nvSpPr>
            <p:spPr>
              <a:xfrm>
                <a:off x="-3380966" y="200779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62" name="Rechte verbindingslijn 161">
                <a:extLst>
                  <a:ext uri="{FF2B5EF4-FFF2-40B4-BE49-F238E27FC236}">
                    <a16:creationId xmlns:a16="http://schemas.microsoft.com/office/drawing/2014/main" id="{3B1E6864-DC05-425A-A350-07F48BFA6F9F}"/>
                  </a:ext>
                </a:extLst>
              </p:cNvPr>
              <p:cNvCxnSpPr>
                <a:cxnSpLocks/>
              </p:cNvCxnSpPr>
              <p:nvPr userDrawn="1"/>
            </p:nvCxnSpPr>
            <p:spPr>
              <a:xfrm>
                <a:off x="-3740987" y="2731426"/>
                <a:ext cx="3178016" cy="0"/>
              </a:xfrm>
              <a:prstGeom prst="line">
                <a:avLst/>
              </a:prstGeom>
              <a:noFill/>
              <a:ln w="3175" cap="flat" cmpd="sng" algn="ctr">
                <a:solidFill>
                  <a:schemeClr val="accent1"/>
                </a:solidFill>
                <a:prstDash val="solid"/>
              </a:ln>
              <a:effectLst/>
            </p:spPr>
          </p:cxnSp>
        </p:grpSp>
        <p:sp>
          <p:nvSpPr>
            <p:cNvPr id="94" name="Rechthoek 93">
              <a:extLst>
                <a:ext uri="{FF2B5EF4-FFF2-40B4-BE49-F238E27FC236}">
                  <a16:creationId xmlns:a16="http://schemas.microsoft.com/office/drawing/2014/main" id="{9A90D506-0763-44B3-A41B-997859D1B762}"/>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Hoe werken tekstniveaus?</a:t>
              </a:r>
            </a:p>
          </p:txBody>
        </p:sp>
        <p:sp>
          <p:nvSpPr>
            <p:cNvPr id="95" name="Ovaal 94">
              <a:extLst>
                <a:ext uri="{FF2B5EF4-FFF2-40B4-BE49-F238E27FC236}">
                  <a16:creationId xmlns:a16="http://schemas.microsoft.com/office/drawing/2014/main" id="{9EBA2E0E-EABE-4F80-8824-CB1FD1A42F46}"/>
                </a:ext>
              </a:extLst>
            </p:cNvPr>
            <p:cNvSpPr/>
            <p:nvPr userDrawn="1"/>
          </p:nvSpPr>
          <p:spPr>
            <a:xfrm>
              <a:off x="-3425006" y="171914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96" name="Rechte verbindingslijn 95">
              <a:extLst>
                <a:ext uri="{FF2B5EF4-FFF2-40B4-BE49-F238E27FC236}">
                  <a16:creationId xmlns:a16="http://schemas.microsoft.com/office/drawing/2014/main" id="{FAF70A21-2D37-4F70-A443-CE334DB891CF}"/>
                </a:ext>
              </a:extLst>
            </p:cNvPr>
            <p:cNvCxnSpPr>
              <a:cxnSpLocks/>
            </p:cNvCxnSpPr>
            <p:nvPr userDrawn="1"/>
          </p:nvCxnSpPr>
          <p:spPr>
            <a:xfrm>
              <a:off x="-3419346" y="243069"/>
              <a:ext cx="3176013" cy="0"/>
            </a:xfrm>
            <a:prstGeom prst="line">
              <a:avLst/>
            </a:prstGeom>
            <a:noFill/>
            <a:ln w="3175" cap="flat" cmpd="sng" algn="ctr">
              <a:solidFill>
                <a:schemeClr val="accent1"/>
              </a:solidFill>
              <a:prstDash val="solid"/>
            </a:ln>
            <a:effectLst/>
          </p:spPr>
        </p:cxnSp>
        <p:grpSp>
          <p:nvGrpSpPr>
            <p:cNvPr id="97" name="Groep 96">
              <a:extLst>
                <a:ext uri="{FF2B5EF4-FFF2-40B4-BE49-F238E27FC236}">
                  <a16:creationId xmlns:a16="http://schemas.microsoft.com/office/drawing/2014/main" id="{2176979A-A05D-4E9E-8B79-F3F5DD240A62}"/>
                </a:ext>
              </a:extLst>
            </p:cNvPr>
            <p:cNvGrpSpPr/>
            <p:nvPr userDrawn="1"/>
          </p:nvGrpSpPr>
          <p:grpSpPr>
            <a:xfrm>
              <a:off x="-3437547" y="349413"/>
              <a:ext cx="2933825" cy="558875"/>
              <a:chOff x="-3419346" y="368233"/>
              <a:chExt cx="3904920" cy="743862"/>
            </a:xfrm>
          </p:grpSpPr>
          <p:sp>
            <p:nvSpPr>
              <p:cNvPr id="108" name="Rechthoek 107">
                <a:extLst>
                  <a:ext uri="{FF2B5EF4-FFF2-40B4-BE49-F238E27FC236}">
                    <a16:creationId xmlns:a16="http://schemas.microsoft.com/office/drawing/2014/main" id="{52CC6132-5DE0-488A-9A1F-7FECE63D77EA}"/>
                  </a:ext>
                </a:extLst>
              </p:cNvPr>
              <p:cNvSpPr/>
              <p:nvPr userDrawn="1"/>
            </p:nvSpPr>
            <p:spPr>
              <a:xfrm>
                <a:off x="-3294549" y="368233"/>
                <a:ext cx="432805" cy="244981"/>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r>
                  <a:rPr lang="nl-NL" sz="800" b="0" noProof="0" dirty="0">
                    <a:solidFill>
                      <a:srgbClr val="C00000"/>
                    </a:solidFill>
                    <a:latin typeface="Arial" panose="020B0604020202020204" pitchFamily="34" charset="0"/>
                    <a:cs typeface="Arial" panose="020B0604020202020204" pitchFamily="34" charset="0"/>
                  </a:rPr>
                  <a:t>Start</a:t>
                </a:r>
              </a:p>
            </p:txBody>
          </p:sp>
          <p:cxnSp>
            <p:nvCxnSpPr>
              <p:cNvPr id="109" name="Rechte verbindingslijn 108">
                <a:extLst>
                  <a:ext uri="{FF2B5EF4-FFF2-40B4-BE49-F238E27FC236}">
                    <a16:creationId xmlns:a16="http://schemas.microsoft.com/office/drawing/2014/main" id="{A69680AA-818F-4C84-A847-55018A0300C9}"/>
                  </a:ext>
                </a:extLst>
              </p:cNvPr>
              <p:cNvCxnSpPr>
                <a:cxnSpLocks/>
              </p:cNvCxnSpPr>
              <p:nvPr userDrawn="1"/>
            </p:nvCxnSpPr>
            <p:spPr>
              <a:xfrm>
                <a:off x="-2861744" y="613214"/>
                <a:ext cx="137087"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Rechte verbindingslijn 109">
                <a:extLst>
                  <a:ext uri="{FF2B5EF4-FFF2-40B4-BE49-F238E27FC236}">
                    <a16:creationId xmlns:a16="http://schemas.microsoft.com/office/drawing/2014/main" id="{2856C9BE-17B1-4E06-A9B5-492AC12DA784}"/>
                  </a:ext>
                </a:extLst>
              </p:cNvPr>
              <p:cNvCxnSpPr>
                <a:cxnSpLocks/>
              </p:cNvCxnSpPr>
              <p:nvPr userDrawn="1"/>
            </p:nvCxnSpPr>
            <p:spPr>
              <a:xfrm>
                <a:off x="-3419346" y="613214"/>
                <a:ext cx="136215"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1" name="Rechthoek 110">
                <a:extLst>
                  <a:ext uri="{FF2B5EF4-FFF2-40B4-BE49-F238E27FC236}">
                    <a16:creationId xmlns:a16="http://schemas.microsoft.com/office/drawing/2014/main" id="{4CC073A3-E44D-4954-9F90-993E45FDD851}"/>
                  </a:ext>
                </a:extLst>
              </p:cNvPr>
              <p:cNvSpPr/>
              <p:nvPr userDrawn="1"/>
            </p:nvSpPr>
            <p:spPr>
              <a:xfrm>
                <a:off x="-3289012" y="589683"/>
                <a:ext cx="422160" cy="640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112" name="Groep 111">
                <a:extLst>
                  <a:ext uri="{FF2B5EF4-FFF2-40B4-BE49-F238E27FC236}">
                    <a16:creationId xmlns:a16="http://schemas.microsoft.com/office/drawing/2014/main" id="{3319C796-D41F-4B77-BB95-328F09D92C56}"/>
                  </a:ext>
                </a:extLst>
              </p:cNvPr>
              <p:cNvGrpSpPr/>
              <p:nvPr userDrawn="1"/>
            </p:nvGrpSpPr>
            <p:grpSpPr>
              <a:xfrm>
                <a:off x="-3002834" y="720303"/>
                <a:ext cx="182598" cy="143759"/>
                <a:chOff x="-3310843" y="700986"/>
                <a:chExt cx="182598" cy="143759"/>
              </a:xfrm>
            </p:grpSpPr>
            <p:grpSp>
              <p:nvGrpSpPr>
                <p:cNvPr id="151" name="Groep 150">
                  <a:extLst>
                    <a:ext uri="{FF2B5EF4-FFF2-40B4-BE49-F238E27FC236}">
                      <a16:creationId xmlns:a16="http://schemas.microsoft.com/office/drawing/2014/main" id="{C2C6EDF3-4B0C-49EB-B66A-54D3CCB56C18}"/>
                    </a:ext>
                  </a:extLst>
                </p:cNvPr>
                <p:cNvGrpSpPr/>
                <p:nvPr userDrawn="1"/>
              </p:nvGrpSpPr>
              <p:grpSpPr>
                <a:xfrm>
                  <a:off x="-3310843" y="700986"/>
                  <a:ext cx="182598" cy="143759"/>
                  <a:chOff x="-3310843" y="700986"/>
                  <a:chExt cx="182598" cy="143759"/>
                </a:xfrm>
              </p:grpSpPr>
              <p:cxnSp>
                <p:nvCxnSpPr>
                  <p:cNvPr id="155" name="Rechte verbindingslijn 154">
                    <a:extLst>
                      <a:ext uri="{FF2B5EF4-FFF2-40B4-BE49-F238E27FC236}">
                        <a16:creationId xmlns:a16="http://schemas.microsoft.com/office/drawing/2014/main" id="{F39E9718-522B-487C-AB7A-08B7CBE12683}"/>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56" name="Rechte verbindingslijn 155">
                    <a:extLst>
                      <a:ext uri="{FF2B5EF4-FFF2-40B4-BE49-F238E27FC236}">
                        <a16:creationId xmlns:a16="http://schemas.microsoft.com/office/drawing/2014/main" id="{17298FE1-9956-4199-A662-C8DCAB6BCACB}"/>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57" name="Rechte verbindingslijn 156">
                    <a:extLst>
                      <a:ext uri="{FF2B5EF4-FFF2-40B4-BE49-F238E27FC236}">
                        <a16:creationId xmlns:a16="http://schemas.microsoft.com/office/drawing/2014/main" id="{82A6436B-DCD1-4537-83AC-5A6A3EBB2BF6}"/>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58" name="Rechte verbindingslijn 157">
                    <a:extLst>
                      <a:ext uri="{FF2B5EF4-FFF2-40B4-BE49-F238E27FC236}">
                        <a16:creationId xmlns:a16="http://schemas.microsoft.com/office/drawing/2014/main" id="{8C06251A-C300-47C3-AA28-6389B4573984}"/>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59" name="Rechte verbindingslijn 158">
                    <a:extLst>
                      <a:ext uri="{FF2B5EF4-FFF2-40B4-BE49-F238E27FC236}">
                        <a16:creationId xmlns:a16="http://schemas.microsoft.com/office/drawing/2014/main" id="{496026D0-907C-40A3-84EF-F0FA8EAF5F96}"/>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52" name="Groep 151">
                  <a:extLst>
                    <a:ext uri="{FF2B5EF4-FFF2-40B4-BE49-F238E27FC236}">
                      <a16:creationId xmlns:a16="http://schemas.microsoft.com/office/drawing/2014/main" id="{34C05DB5-58F9-4E71-85A8-E6D11936CA1B}"/>
                    </a:ext>
                  </a:extLst>
                </p:cNvPr>
                <p:cNvGrpSpPr/>
                <p:nvPr userDrawn="1"/>
              </p:nvGrpSpPr>
              <p:grpSpPr>
                <a:xfrm flipH="1">
                  <a:off x="-3310774" y="735854"/>
                  <a:ext cx="88801" cy="72568"/>
                  <a:chOff x="-2091059" y="1395403"/>
                  <a:chExt cx="157316" cy="128558"/>
                </a:xfrm>
              </p:grpSpPr>
              <p:sp>
                <p:nvSpPr>
                  <p:cNvPr id="153" name="Rechthoek 152">
                    <a:extLst>
                      <a:ext uri="{FF2B5EF4-FFF2-40B4-BE49-F238E27FC236}">
                        <a16:creationId xmlns:a16="http://schemas.microsoft.com/office/drawing/2014/main" id="{C6E51E82-D04F-4B83-8360-2BA57AF51CC9}"/>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54" name="Pijl: punthaak 153">
                    <a:extLst>
                      <a:ext uri="{FF2B5EF4-FFF2-40B4-BE49-F238E27FC236}">
                        <a16:creationId xmlns:a16="http://schemas.microsoft.com/office/drawing/2014/main" id="{98E16799-73BC-46C4-A668-5F2D1718D1AE}"/>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113" name="Groep 112">
                <a:extLst>
                  <a:ext uri="{FF2B5EF4-FFF2-40B4-BE49-F238E27FC236}">
                    <a16:creationId xmlns:a16="http://schemas.microsoft.com/office/drawing/2014/main" id="{11F8ABBF-AC17-4BFF-B45F-FCA445659B37}"/>
                  </a:ext>
                </a:extLst>
              </p:cNvPr>
              <p:cNvGrpSpPr/>
              <p:nvPr userDrawn="1"/>
            </p:nvGrpSpPr>
            <p:grpSpPr>
              <a:xfrm>
                <a:off x="-3326107" y="720303"/>
                <a:ext cx="182598" cy="143759"/>
                <a:chOff x="-3634116" y="700986"/>
                <a:chExt cx="182598" cy="143759"/>
              </a:xfrm>
            </p:grpSpPr>
            <p:grpSp>
              <p:nvGrpSpPr>
                <p:cNvPr id="142" name="Groep 141">
                  <a:extLst>
                    <a:ext uri="{FF2B5EF4-FFF2-40B4-BE49-F238E27FC236}">
                      <a16:creationId xmlns:a16="http://schemas.microsoft.com/office/drawing/2014/main" id="{DC04E5D3-08B7-4FC2-A280-C726141E3CCE}"/>
                    </a:ext>
                  </a:extLst>
                </p:cNvPr>
                <p:cNvGrpSpPr/>
                <p:nvPr userDrawn="1"/>
              </p:nvGrpSpPr>
              <p:grpSpPr>
                <a:xfrm>
                  <a:off x="-3634116" y="700986"/>
                  <a:ext cx="182598" cy="143759"/>
                  <a:chOff x="-3634116" y="700986"/>
                  <a:chExt cx="182598" cy="143759"/>
                </a:xfrm>
              </p:grpSpPr>
              <p:cxnSp>
                <p:nvCxnSpPr>
                  <p:cNvPr id="146" name="Rechte verbindingslijn 145">
                    <a:extLst>
                      <a:ext uri="{FF2B5EF4-FFF2-40B4-BE49-F238E27FC236}">
                        <a16:creationId xmlns:a16="http://schemas.microsoft.com/office/drawing/2014/main" id="{CA18480E-49BB-4DAF-90D3-1B1E7DC38839}"/>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147" name="Rechte verbindingslijn 146">
                    <a:extLst>
                      <a:ext uri="{FF2B5EF4-FFF2-40B4-BE49-F238E27FC236}">
                        <a16:creationId xmlns:a16="http://schemas.microsoft.com/office/drawing/2014/main" id="{785807DB-E4A7-486C-95B5-977E951393B8}"/>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148" name="Rechte verbindingslijn 147">
                    <a:extLst>
                      <a:ext uri="{FF2B5EF4-FFF2-40B4-BE49-F238E27FC236}">
                        <a16:creationId xmlns:a16="http://schemas.microsoft.com/office/drawing/2014/main" id="{34F9701E-D307-47B6-8504-A625E10B9A6B}"/>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149" name="Rechte verbindingslijn 148">
                    <a:extLst>
                      <a:ext uri="{FF2B5EF4-FFF2-40B4-BE49-F238E27FC236}">
                        <a16:creationId xmlns:a16="http://schemas.microsoft.com/office/drawing/2014/main" id="{2970773A-963D-4839-8CCB-A601065282B8}"/>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150" name="Rechte verbindingslijn 149">
                    <a:extLst>
                      <a:ext uri="{FF2B5EF4-FFF2-40B4-BE49-F238E27FC236}">
                        <a16:creationId xmlns:a16="http://schemas.microsoft.com/office/drawing/2014/main" id="{E2F83BFF-AC92-4FE5-8927-DD8BBBB9A05D}"/>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143" name="Groep 142">
                  <a:extLst>
                    <a:ext uri="{FF2B5EF4-FFF2-40B4-BE49-F238E27FC236}">
                      <a16:creationId xmlns:a16="http://schemas.microsoft.com/office/drawing/2014/main" id="{79FD567B-74D4-4DCC-A11A-1F85900E93EE}"/>
                    </a:ext>
                  </a:extLst>
                </p:cNvPr>
                <p:cNvGrpSpPr/>
                <p:nvPr userDrawn="1"/>
              </p:nvGrpSpPr>
              <p:grpSpPr>
                <a:xfrm>
                  <a:off x="-3634047" y="735854"/>
                  <a:ext cx="88801" cy="72568"/>
                  <a:chOff x="-2091059" y="1395403"/>
                  <a:chExt cx="157316" cy="128558"/>
                </a:xfrm>
              </p:grpSpPr>
              <p:sp>
                <p:nvSpPr>
                  <p:cNvPr id="144" name="Rechthoek 143">
                    <a:extLst>
                      <a:ext uri="{FF2B5EF4-FFF2-40B4-BE49-F238E27FC236}">
                        <a16:creationId xmlns:a16="http://schemas.microsoft.com/office/drawing/2014/main" id="{1CEBBB53-E388-4A9B-9737-9D7B9F310E5C}"/>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45" name="Pijl: punthaak 144">
                    <a:extLst>
                      <a:ext uri="{FF2B5EF4-FFF2-40B4-BE49-F238E27FC236}">
                        <a16:creationId xmlns:a16="http://schemas.microsoft.com/office/drawing/2014/main" id="{870F9772-9C13-49E3-BA40-A7248B43E69B}"/>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cxnSp>
            <p:nvCxnSpPr>
              <p:cNvPr id="114" name="Rechte verbindingslijn 113">
                <a:extLst>
                  <a:ext uri="{FF2B5EF4-FFF2-40B4-BE49-F238E27FC236}">
                    <a16:creationId xmlns:a16="http://schemas.microsoft.com/office/drawing/2014/main" id="{EF593F34-1614-4322-B286-92516A0231A4}"/>
                  </a:ext>
                </a:extLst>
              </p:cNvPr>
              <p:cNvCxnSpPr>
                <a:cxnSpLocks/>
              </p:cNvCxnSpPr>
              <p:nvPr userDrawn="1"/>
            </p:nvCxnSpPr>
            <p:spPr>
              <a:xfrm flipV="1">
                <a:off x="-3136454" y="523622"/>
                <a:ext cx="720437" cy="188422"/>
              </a:xfrm>
              <a:prstGeom prst="line">
                <a:avLst/>
              </a:prstGeom>
              <a:noFill/>
              <a:ln w="19050" cap="rnd" cmpd="sng" algn="ctr">
                <a:solidFill>
                  <a:schemeClr val="accent1"/>
                </a:solidFill>
                <a:prstDash val="solid"/>
                <a:headEnd type="oval"/>
              </a:ln>
              <a:effectLst/>
            </p:spPr>
          </p:cxnSp>
          <p:cxnSp>
            <p:nvCxnSpPr>
              <p:cNvPr id="115" name="Rechte verbindingslijn 114">
                <a:extLst>
                  <a:ext uri="{FF2B5EF4-FFF2-40B4-BE49-F238E27FC236}">
                    <a16:creationId xmlns:a16="http://schemas.microsoft.com/office/drawing/2014/main" id="{C2E61C4D-626C-4659-86AE-DA226B1CCE7A}"/>
                  </a:ext>
                </a:extLst>
              </p:cNvPr>
              <p:cNvCxnSpPr>
                <a:cxnSpLocks/>
              </p:cNvCxnSpPr>
              <p:nvPr userDrawn="1"/>
            </p:nvCxnSpPr>
            <p:spPr>
              <a:xfrm>
                <a:off x="-2820570" y="712044"/>
                <a:ext cx="399011" cy="238298"/>
              </a:xfrm>
              <a:prstGeom prst="line">
                <a:avLst/>
              </a:prstGeom>
              <a:noFill/>
              <a:ln w="19050" cap="rnd" cmpd="sng" algn="ctr">
                <a:solidFill>
                  <a:schemeClr val="accent1"/>
                </a:solidFill>
                <a:prstDash val="solid"/>
                <a:headEnd type="oval"/>
              </a:ln>
              <a:effectLst/>
            </p:spPr>
          </p:cxnSp>
          <p:grpSp>
            <p:nvGrpSpPr>
              <p:cNvPr id="116" name="Groep 115">
                <a:extLst>
                  <a:ext uri="{FF2B5EF4-FFF2-40B4-BE49-F238E27FC236}">
                    <a16:creationId xmlns:a16="http://schemas.microsoft.com/office/drawing/2014/main" id="{917CEEC6-9232-47BE-B30E-85AE87554AE7}"/>
                  </a:ext>
                </a:extLst>
              </p:cNvPr>
              <p:cNvGrpSpPr/>
              <p:nvPr userDrawn="1"/>
            </p:nvGrpSpPr>
            <p:grpSpPr>
              <a:xfrm>
                <a:off x="-2425037" y="370226"/>
                <a:ext cx="357690" cy="330595"/>
                <a:chOff x="-2721817" y="347336"/>
                <a:chExt cx="432805" cy="400021"/>
              </a:xfrm>
            </p:grpSpPr>
            <p:sp>
              <p:nvSpPr>
                <p:cNvPr id="131" name="Rechthoek 130">
                  <a:extLst>
                    <a:ext uri="{FF2B5EF4-FFF2-40B4-BE49-F238E27FC236}">
                      <a16:creationId xmlns:a16="http://schemas.microsoft.com/office/drawing/2014/main" id="{F712FF3F-EB9E-4FA8-8488-AB403D8C9C48}"/>
                    </a:ext>
                  </a:extLst>
                </p:cNvPr>
                <p:cNvSpPr/>
                <p:nvPr userDrawn="1"/>
              </p:nvSpPr>
              <p:spPr>
                <a:xfrm>
                  <a:off x="-2721817" y="347336"/>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132" name="Groep 131">
                  <a:extLst>
                    <a:ext uri="{FF2B5EF4-FFF2-40B4-BE49-F238E27FC236}">
                      <a16:creationId xmlns:a16="http://schemas.microsoft.com/office/drawing/2014/main" id="{E92B3660-ABE7-4481-A38B-03BBDACE93AD}"/>
                    </a:ext>
                  </a:extLst>
                </p:cNvPr>
                <p:cNvGrpSpPr/>
                <p:nvPr userDrawn="1"/>
              </p:nvGrpSpPr>
              <p:grpSpPr>
                <a:xfrm>
                  <a:off x="-2652453" y="431583"/>
                  <a:ext cx="294076" cy="231526"/>
                  <a:chOff x="-3634116" y="700986"/>
                  <a:chExt cx="182598" cy="143759"/>
                </a:xfrm>
              </p:grpSpPr>
              <p:grpSp>
                <p:nvGrpSpPr>
                  <p:cNvPr id="133" name="Groep 132">
                    <a:extLst>
                      <a:ext uri="{FF2B5EF4-FFF2-40B4-BE49-F238E27FC236}">
                        <a16:creationId xmlns:a16="http://schemas.microsoft.com/office/drawing/2014/main" id="{F9829432-C27B-4E01-8DC0-88461168D6ED}"/>
                      </a:ext>
                    </a:extLst>
                  </p:cNvPr>
                  <p:cNvGrpSpPr/>
                  <p:nvPr userDrawn="1"/>
                </p:nvGrpSpPr>
                <p:grpSpPr>
                  <a:xfrm>
                    <a:off x="-3634116" y="700986"/>
                    <a:ext cx="182598" cy="143759"/>
                    <a:chOff x="-3634116" y="700986"/>
                    <a:chExt cx="182598" cy="143759"/>
                  </a:xfrm>
                </p:grpSpPr>
                <p:cxnSp>
                  <p:nvCxnSpPr>
                    <p:cNvPr id="137" name="Rechte verbindingslijn 136">
                      <a:extLst>
                        <a:ext uri="{FF2B5EF4-FFF2-40B4-BE49-F238E27FC236}">
                          <a16:creationId xmlns:a16="http://schemas.microsoft.com/office/drawing/2014/main" id="{B204B4E6-D41E-414D-A5FA-3B850F4EE4A6}"/>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138" name="Rechte verbindingslijn 137">
                      <a:extLst>
                        <a:ext uri="{FF2B5EF4-FFF2-40B4-BE49-F238E27FC236}">
                          <a16:creationId xmlns:a16="http://schemas.microsoft.com/office/drawing/2014/main" id="{2087DBB0-2D3A-49CE-9B22-F494A1D3A2CA}"/>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139" name="Rechte verbindingslijn 138">
                      <a:extLst>
                        <a:ext uri="{FF2B5EF4-FFF2-40B4-BE49-F238E27FC236}">
                          <a16:creationId xmlns:a16="http://schemas.microsoft.com/office/drawing/2014/main" id="{50138349-DDD5-418F-A865-B1D811D7D432}"/>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140" name="Rechte verbindingslijn 139">
                      <a:extLst>
                        <a:ext uri="{FF2B5EF4-FFF2-40B4-BE49-F238E27FC236}">
                          <a16:creationId xmlns:a16="http://schemas.microsoft.com/office/drawing/2014/main" id="{5BBD040C-AB8C-4362-B0EB-9896727BD990}"/>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141" name="Rechte verbindingslijn 140">
                      <a:extLst>
                        <a:ext uri="{FF2B5EF4-FFF2-40B4-BE49-F238E27FC236}">
                          <a16:creationId xmlns:a16="http://schemas.microsoft.com/office/drawing/2014/main" id="{09224F32-9527-49B1-B752-669DCEE98494}"/>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134" name="Groep 133">
                    <a:extLst>
                      <a:ext uri="{FF2B5EF4-FFF2-40B4-BE49-F238E27FC236}">
                        <a16:creationId xmlns:a16="http://schemas.microsoft.com/office/drawing/2014/main" id="{3D651308-D667-43B7-A0EB-D6CFD3D1730E}"/>
                      </a:ext>
                    </a:extLst>
                  </p:cNvPr>
                  <p:cNvGrpSpPr/>
                  <p:nvPr userDrawn="1"/>
                </p:nvGrpSpPr>
                <p:grpSpPr>
                  <a:xfrm>
                    <a:off x="-3634047" y="735854"/>
                    <a:ext cx="88801" cy="72568"/>
                    <a:chOff x="-2091059" y="1395403"/>
                    <a:chExt cx="157316" cy="128558"/>
                  </a:xfrm>
                </p:grpSpPr>
                <p:sp>
                  <p:nvSpPr>
                    <p:cNvPr id="135" name="Rechthoek 134">
                      <a:extLst>
                        <a:ext uri="{FF2B5EF4-FFF2-40B4-BE49-F238E27FC236}">
                          <a16:creationId xmlns:a16="http://schemas.microsoft.com/office/drawing/2014/main" id="{249640D2-780A-469D-AF9B-4ED8FED7F99C}"/>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36" name="Pijl: punthaak 135">
                      <a:extLst>
                        <a:ext uri="{FF2B5EF4-FFF2-40B4-BE49-F238E27FC236}">
                          <a16:creationId xmlns:a16="http://schemas.microsoft.com/office/drawing/2014/main" id="{F456F118-154A-4B14-93DE-E1574BBCF5C4}"/>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grpSp>
            <p:nvGrpSpPr>
              <p:cNvPr id="117" name="Groep 116">
                <a:extLst>
                  <a:ext uri="{FF2B5EF4-FFF2-40B4-BE49-F238E27FC236}">
                    <a16:creationId xmlns:a16="http://schemas.microsoft.com/office/drawing/2014/main" id="{C4AC72FF-BD29-425F-9846-00FEA04A4F54}"/>
                  </a:ext>
                </a:extLst>
              </p:cNvPr>
              <p:cNvGrpSpPr/>
              <p:nvPr userDrawn="1"/>
            </p:nvGrpSpPr>
            <p:grpSpPr>
              <a:xfrm>
                <a:off x="-2425037" y="781500"/>
                <a:ext cx="357690" cy="330595"/>
                <a:chOff x="-2721817" y="782525"/>
                <a:chExt cx="432805" cy="400021"/>
              </a:xfrm>
            </p:grpSpPr>
            <p:sp>
              <p:nvSpPr>
                <p:cNvPr id="120" name="Rechthoek 119">
                  <a:extLst>
                    <a:ext uri="{FF2B5EF4-FFF2-40B4-BE49-F238E27FC236}">
                      <a16:creationId xmlns:a16="http://schemas.microsoft.com/office/drawing/2014/main" id="{5224DFF0-9004-445A-9387-B2AE021938E7}"/>
                    </a:ext>
                  </a:extLst>
                </p:cNvPr>
                <p:cNvSpPr/>
                <p:nvPr userDrawn="1"/>
              </p:nvSpPr>
              <p:spPr>
                <a:xfrm>
                  <a:off x="-2721817" y="782525"/>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121" name="Groep 120">
                  <a:extLst>
                    <a:ext uri="{FF2B5EF4-FFF2-40B4-BE49-F238E27FC236}">
                      <a16:creationId xmlns:a16="http://schemas.microsoft.com/office/drawing/2014/main" id="{F99D8E71-8826-483A-B296-B7F5BADE394D}"/>
                    </a:ext>
                  </a:extLst>
                </p:cNvPr>
                <p:cNvGrpSpPr/>
                <p:nvPr userDrawn="1"/>
              </p:nvGrpSpPr>
              <p:grpSpPr>
                <a:xfrm>
                  <a:off x="-2652453" y="866772"/>
                  <a:ext cx="294076" cy="231526"/>
                  <a:chOff x="-3310843" y="700986"/>
                  <a:chExt cx="182598" cy="143759"/>
                </a:xfrm>
              </p:grpSpPr>
              <p:grpSp>
                <p:nvGrpSpPr>
                  <p:cNvPr id="122" name="Groep 121">
                    <a:extLst>
                      <a:ext uri="{FF2B5EF4-FFF2-40B4-BE49-F238E27FC236}">
                        <a16:creationId xmlns:a16="http://schemas.microsoft.com/office/drawing/2014/main" id="{8482E053-E5EF-465E-A9B0-F77BF8583E95}"/>
                      </a:ext>
                    </a:extLst>
                  </p:cNvPr>
                  <p:cNvGrpSpPr/>
                  <p:nvPr userDrawn="1"/>
                </p:nvGrpSpPr>
                <p:grpSpPr>
                  <a:xfrm>
                    <a:off x="-3310843" y="700986"/>
                    <a:ext cx="182598" cy="143759"/>
                    <a:chOff x="-3310843" y="700986"/>
                    <a:chExt cx="182598" cy="143759"/>
                  </a:xfrm>
                </p:grpSpPr>
                <p:cxnSp>
                  <p:nvCxnSpPr>
                    <p:cNvPr id="126" name="Rechte verbindingslijn 125">
                      <a:extLst>
                        <a:ext uri="{FF2B5EF4-FFF2-40B4-BE49-F238E27FC236}">
                          <a16:creationId xmlns:a16="http://schemas.microsoft.com/office/drawing/2014/main" id="{BAC7F5A3-804D-4F8B-A525-D95C356D3262}"/>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127" name="Rechte verbindingslijn 126">
                      <a:extLst>
                        <a:ext uri="{FF2B5EF4-FFF2-40B4-BE49-F238E27FC236}">
                          <a16:creationId xmlns:a16="http://schemas.microsoft.com/office/drawing/2014/main" id="{E9A7D551-090A-4084-8D72-A0B6D9F86C53}"/>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128" name="Rechte verbindingslijn 127">
                      <a:extLst>
                        <a:ext uri="{FF2B5EF4-FFF2-40B4-BE49-F238E27FC236}">
                          <a16:creationId xmlns:a16="http://schemas.microsoft.com/office/drawing/2014/main" id="{3B4A3D0F-6C81-4B51-A229-7081BDDE25B2}"/>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129" name="Rechte verbindingslijn 128">
                      <a:extLst>
                        <a:ext uri="{FF2B5EF4-FFF2-40B4-BE49-F238E27FC236}">
                          <a16:creationId xmlns:a16="http://schemas.microsoft.com/office/drawing/2014/main" id="{444A3E4C-F116-4871-9810-7000B7AAF9B1}"/>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130" name="Rechte verbindingslijn 129">
                      <a:extLst>
                        <a:ext uri="{FF2B5EF4-FFF2-40B4-BE49-F238E27FC236}">
                          <a16:creationId xmlns:a16="http://schemas.microsoft.com/office/drawing/2014/main" id="{2365F42C-7FC8-45CB-858B-E39A2A903202}"/>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123" name="Groep 122">
                    <a:extLst>
                      <a:ext uri="{FF2B5EF4-FFF2-40B4-BE49-F238E27FC236}">
                        <a16:creationId xmlns:a16="http://schemas.microsoft.com/office/drawing/2014/main" id="{61659678-18CC-4E88-BFA1-27FECC40E122}"/>
                      </a:ext>
                    </a:extLst>
                  </p:cNvPr>
                  <p:cNvGrpSpPr/>
                  <p:nvPr userDrawn="1"/>
                </p:nvGrpSpPr>
                <p:grpSpPr>
                  <a:xfrm flipH="1">
                    <a:off x="-3310774" y="735854"/>
                    <a:ext cx="88801" cy="72568"/>
                    <a:chOff x="-2091059" y="1395403"/>
                    <a:chExt cx="157316" cy="128558"/>
                  </a:xfrm>
                </p:grpSpPr>
                <p:sp>
                  <p:nvSpPr>
                    <p:cNvPr id="124" name="Rechthoek 123">
                      <a:extLst>
                        <a:ext uri="{FF2B5EF4-FFF2-40B4-BE49-F238E27FC236}">
                          <a16:creationId xmlns:a16="http://schemas.microsoft.com/office/drawing/2014/main" id="{C20EE378-EE42-4A84-9DEA-9EF80A37298D}"/>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25" name="Pijl: punthaak 124">
                      <a:extLst>
                        <a:ext uri="{FF2B5EF4-FFF2-40B4-BE49-F238E27FC236}">
                          <a16:creationId xmlns:a16="http://schemas.microsoft.com/office/drawing/2014/main" id="{54A8B6C1-EC6A-4DD2-91A9-205251E832A1}"/>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sp>
            <p:nvSpPr>
              <p:cNvPr id="118" name="Rechthoek 117">
                <a:extLst>
                  <a:ext uri="{FF2B5EF4-FFF2-40B4-BE49-F238E27FC236}">
                    <a16:creationId xmlns:a16="http://schemas.microsoft.com/office/drawing/2014/main" id="{3AB533F8-E2F8-4026-B783-7410E6A908E2}"/>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omhoog</a:t>
                </a:r>
              </a:p>
            </p:txBody>
          </p:sp>
          <p:sp>
            <p:nvSpPr>
              <p:cNvPr id="119" name="Rechthoek 118">
                <a:extLst>
                  <a:ext uri="{FF2B5EF4-FFF2-40B4-BE49-F238E27FC236}">
                    <a16:creationId xmlns:a16="http://schemas.microsoft.com/office/drawing/2014/main" id="{9A187132-F15C-4DA9-8141-0871C13B476E}"/>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omlaag</a:t>
                </a:r>
              </a:p>
            </p:txBody>
          </p:sp>
        </p:grpSp>
        <p:cxnSp>
          <p:nvCxnSpPr>
            <p:cNvPr id="98" name="Rechte verbindingslijn 97">
              <a:extLst>
                <a:ext uri="{FF2B5EF4-FFF2-40B4-BE49-F238E27FC236}">
                  <a16:creationId xmlns:a16="http://schemas.microsoft.com/office/drawing/2014/main" id="{70A30A72-8C8A-49E4-A29A-8F259AEA9E5B}"/>
                </a:ext>
              </a:extLst>
            </p:cNvPr>
            <p:cNvCxnSpPr>
              <a:cxnSpLocks/>
            </p:cNvCxnSpPr>
            <p:nvPr userDrawn="1"/>
          </p:nvCxnSpPr>
          <p:spPr>
            <a:xfrm>
              <a:off x="-3419346" y="1020931"/>
              <a:ext cx="3176013" cy="0"/>
            </a:xfrm>
            <a:prstGeom prst="line">
              <a:avLst/>
            </a:prstGeom>
            <a:noFill/>
            <a:ln w="3175" cap="flat" cmpd="sng" algn="ctr">
              <a:solidFill>
                <a:schemeClr val="accent1"/>
              </a:solidFill>
              <a:prstDash val="solid"/>
            </a:ln>
            <a:effectLst/>
          </p:spPr>
        </p:cxnSp>
        <p:sp>
          <p:nvSpPr>
            <p:cNvPr id="99" name="Rechthoek 98">
              <a:extLst>
                <a:ext uri="{FF2B5EF4-FFF2-40B4-BE49-F238E27FC236}">
                  <a16:creationId xmlns:a16="http://schemas.microsoft.com/office/drawing/2014/main" id="{FE8CF8A0-5341-4325-B226-7F65831C66C9}"/>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chemeClr val="accent2"/>
                </a:buClr>
                <a:buSzTx/>
                <a:buFont typeface="Wingdings" panose="05000000000000000000" pitchFamily="2" charset="2"/>
                <a:buChar char="§"/>
                <a:tabLst/>
                <a:defRPr/>
              </a:pP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sp>
          <p:nvSpPr>
            <p:cNvPr id="100" name="Ovaal 99">
              <a:extLst>
                <a:ext uri="{FF2B5EF4-FFF2-40B4-BE49-F238E27FC236}">
                  <a16:creationId xmlns:a16="http://schemas.microsoft.com/office/drawing/2014/main" id="{ECC5A117-0066-444A-91B8-250EF8D60295}"/>
                </a:ext>
              </a:extLst>
            </p:cNvPr>
            <p:cNvSpPr/>
            <p:nvPr userDrawn="1"/>
          </p:nvSpPr>
          <p:spPr>
            <a:xfrm>
              <a:off x="-3425006" y="2091065"/>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01" name="Rechthoek 100">
              <a:extLst>
                <a:ext uri="{FF2B5EF4-FFF2-40B4-BE49-F238E27FC236}">
                  <a16:creationId xmlns:a16="http://schemas.microsoft.com/office/drawing/2014/main" id="{3FAAE952-1BB2-49CB-ADF1-70476FEAEB0B}"/>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0363" marR="0" lvl="1" indent="-193675" algn="l" defTabSz="914400" rtl="0" eaLnBrk="1" fontAlgn="auto" latinLnBrk="0" hangingPunct="1">
                <a:lnSpc>
                  <a:spcPct val="100000"/>
                </a:lnSpc>
                <a:spcBef>
                  <a:spcPts val="600"/>
                </a:spcBef>
                <a:spcAft>
                  <a:spcPts val="600"/>
                </a:spcAft>
                <a:buClr>
                  <a:schemeClr val="accent2"/>
                </a:buClr>
                <a:buSzTx/>
                <a:buFont typeface="Calibri" panose="020F0502020204030204" pitchFamily="34" charset="0"/>
                <a:buChar char="→"/>
                <a:tabLst/>
                <a:defRPr/>
              </a:pPr>
              <a:r>
                <a:rPr lang="nl-NL" sz="1100" b="0" i="0" kern="1200" noProof="0" dirty="0">
                  <a:solidFill>
                    <a:schemeClr val="tx1">
                      <a:lumMod val="65000"/>
                      <a:lumOff val="35000"/>
                    </a:schemeClr>
                  </a:solidFill>
                  <a:latin typeface="Arial" charset="0"/>
                  <a:ea typeface="+mn-ea"/>
                  <a:cs typeface="+mn-cs"/>
                </a:rPr>
                <a:t>Sub-</a:t>
              </a:r>
              <a:r>
                <a:rPr lang="nl-NL" sz="1100" b="0" i="0" kern="1200" noProof="0" dirty="0" err="1">
                  <a:solidFill>
                    <a:schemeClr val="tx1">
                      <a:lumMod val="65000"/>
                      <a:lumOff val="35000"/>
                    </a:schemeClr>
                  </a:solidFill>
                  <a:latin typeface="Arial" charset="0"/>
                  <a:ea typeface="+mn-ea"/>
                  <a:cs typeface="+mn-cs"/>
                </a:rPr>
                <a:t>bullet</a:t>
              </a:r>
              <a:endParaRPr lang="nl-NL" sz="1100" b="0" i="0" kern="1200" noProof="0" dirty="0">
                <a:solidFill>
                  <a:schemeClr val="tx1">
                    <a:lumMod val="65000"/>
                    <a:lumOff val="35000"/>
                  </a:schemeClr>
                </a:solidFill>
                <a:latin typeface="Arial" charset="0"/>
                <a:ea typeface="+mn-ea"/>
                <a:cs typeface="+mn-cs"/>
              </a:endParaRPr>
            </a:p>
          </p:txBody>
        </p:sp>
        <p:sp>
          <p:nvSpPr>
            <p:cNvPr id="102" name="Ovaal 101">
              <a:extLst>
                <a:ext uri="{FF2B5EF4-FFF2-40B4-BE49-F238E27FC236}">
                  <a16:creationId xmlns:a16="http://schemas.microsoft.com/office/drawing/2014/main" id="{EE2BB2E8-EB41-46CF-AC6A-83B254E35FCD}"/>
                </a:ext>
              </a:extLst>
            </p:cNvPr>
            <p:cNvSpPr/>
            <p:nvPr userDrawn="1"/>
          </p:nvSpPr>
          <p:spPr>
            <a:xfrm>
              <a:off x="-3425006" y="2465241"/>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103" name="Rechthoek 102">
              <a:extLst>
                <a:ext uri="{FF2B5EF4-FFF2-40B4-BE49-F238E27FC236}">
                  <a16:creationId xmlns:a16="http://schemas.microsoft.com/office/drawing/2014/main" id="{64ABD661-0FCF-4969-A4E1-E68030BAB10C}"/>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0" marR="0" lvl="0" indent="0" algn="l" defTabSz="914400" rtl="0" eaLnBrk="1" fontAlgn="auto" latinLnBrk="0" hangingPunct="1">
                <a:lnSpc>
                  <a:spcPct val="90000"/>
                </a:lnSpc>
                <a:spcBef>
                  <a:spcPts val="600"/>
                </a:spcBef>
                <a:spcAft>
                  <a:spcPts val="600"/>
                </a:spcAft>
                <a:buClr>
                  <a:schemeClr val="accent2"/>
                </a:buClr>
                <a:buSzTx/>
                <a:buFont typeface="Arial" panose="020B0604020202020204" pitchFamily="34" charset="0"/>
                <a:buNone/>
                <a:tabLst/>
                <a:defRPr/>
              </a:pPr>
              <a:r>
                <a:rPr kumimoji="0" lang="en-US" sz="1100" b="0" i="0" u="none" strike="noStrike" kern="0" cap="none" spc="0" normalizeH="0" baseline="0" noProof="0" dirty="0" err="1">
                  <a:ln>
                    <a:noFill/>
                  </a:ln>
                  <a:solidFill>
                    <a:schemeClr val="tx1">
                      <a:lumMod val="65000"/>
                      <a:lumOff val="35000"/>
                    </a:schemeClr>
                  </a:solidFill>
                  <a:effectLst/>
                  <a:uLnTx/>
                  <a:uFillTx/>
                  <a:latin typeface="Arial" charset="0"/>
                  <a:ea typeface="+mn-ea"/>
                  <a:cs typeface="Segoe UI Light" panose="020B0502040204020203" pitchFamily="34" charset="0"/>
                </a:rPr>
                <a:t>Leestekst</a:t>
              </a:r>
              <a:endParaRPr kumimoji="0" lang="en-US" sz="1100" b="0" i="0" u="none" strike="noStrike" kern="0" cap="none" spc="0" normalizeH="0" baseline="0" noProof="0" dirty="0">
                <a:ln>
                  <a:noFill/>
                </a:ln>
                <a:solidFill>
                  <a:schemeClr val="tx1">
                    <a:lumMod val="65000"/>
                    <a:lumOff val="35000"/>
                  </a:schemeClr>
                </a:solidFill>
                <a:effectLst/>
                <a:uLnTx/>
                <a:uFillTx/>
                <a:latin typeface="Arial" charset="0"/>
                <a:ea typeface="+mn-ea"/>
                <a:cs typeface="Segoe UI Light" panose="020B0502040204020203" pitchFamily="34" charset="0"/>
              </a:endParaRPr>
            </a:p>
          </p:txBody>
        </p:sp>
        <p:sp>
          <p:nvSpPr>
            <p:cNvPr id="104" name="Ovaal 103">
              <a:extLst>
                <a:ext uri="{FF2B5EF4-FFF2-40B4-BE49-F238E27FC236}">
                  <a16:creationId xmlns:a16="http://schemas.microsoft.com/office/drawing/2014/main" id="{108A32CA-02D1-42AA-B782-CA9F248D2C5E}"/>
                </a:ext>
              </a:extLst>
            </p:cNvPr>
            <p:cNvSpPr/>
            <p:nvPr userDrawn="1"/>
          </p:nvSpPr>
          <p:spPr>
            <a:xfrm>
              <a:off x="-3425006" y="2837886"/>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4</a:t>
              </a:r>
            </a:p>
          </p:txBody>
        </p:sp>
        <p:sp>
          <p:nvSpPr>
            <p:cNvPr id="105" name="Rechthoek 104">
              <a:extLst>
                <a:ext uri="{FF2B5EF4-FFF2-40B4-BE49-F238E27FC236}">
                  <a16:creationId xmlns:a16="http://schemas.microsoft.com/office/drawing/2014/main" id="{3F3DD8FA-44CD-4686-BCC6-CF5E8820B586}"/>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3" indent="0" algn="l" defTabSz="914400" rtl="0" eaLnBrk="1" fontAlgn="auto" latinLnBrk="0" hangingPunct="1">
                <a:lnSpc>
                  <a:spcPct val="100000"/>
                </a:lnSpc>
                <a:spcBef>
                  <a:spcPts val="600"/>
                </a:spcBef>
                <a:spcAft>
                  <a:spcPts val="300"/>
                </a:spcAft>
                <a:buClrTx/>
                <a:buSzTx/>
                <a:buFont typeface="Arial" panose="020B0604020202020204" pitchFamily="34" charset="0"/>
                <a:buNone/>
                <a:tabLst/>
                <a:defRPr/>
              </a:pPr>
              <a:r>
                <a:rPr lang="nl-NL" sz="1400" b="0" i="0" kern="1200" baseline="0" noProof="0" dirty="0">
                  <a:solidFill>
                    <a:schemeClr val="accent1"/>
                  </a:solidFill>
                  <a:effectLst/>
                  <a:latin typeface="Arial" charset="0"/>
                  <a:ea typeface="+mn-ea"/>
                  <a:cs typeface="+mn-cs"/>
                </a:rPr>
                <a:t>Subtitel</a:t>
              </a:r>
            </a:p>
          </p:txBody>
        </p:sp>
        <p:sp>
          <p:nvSpPr>
            <p:cNvPr id="106" name="Ovaal 105">
              <a:extLst>
                <a:ext uri="{FF2B5EF4-FFF2-40B4-BE49-F238E27FC236}">
                  <a16:creationId xmlns:a16="http://schemas.microsoft.com/office/drawing/2014/main" id="{17DEC75C-AF12-4744-84BB-6FE1E6F94F3D}"/>
                </a:ext>
              </a:extLst>
            </p:cNvPr>
            <p:cNvSpPr/>
            <p:nvPr userDrawn="1"/>
          </p:nvSpPr>
          <p:spPr>
            <a:xfrm>
              <a:off x="-3425006" y="3221492"/>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5</a:t>
              </a:r>
            </a:p>
          </p:txBody>
        </p:sp>
        <p:sp>
          <p:nvSpPr>
            <p:cNvPr id="107" name="Rechthoek 106">
              <a:extLst>
                <a:ext uri="{FF2B5EF4-FFF2-40B4-BE49-F238E27FC236}">
                  <a16:creationId xmlns:a16="http://schemas.microsoft.com/office/drawing/2014/main" id="{A428D5B4-4F05-4CD3-AD6B-9D5AB44CA941}"/>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Gebruik, onder de tab ‘Start’, de lijstniveau-knoppen, zoals hierboven aangegeven, om een tekst niveau te kiezen. Kies uit:</a:t>
              </a:r>
            </a:p>
          </p:txBody>
        </p:sp>
      </p:grpSp>
      <p:grpSp>
        <p:nvGrpSpPr>
          <p:cNvPr id="205" name="Instructie">
            <a:extLst>
              <a:ext uri="{FF2B5EF4-FFF2-40B4-BE49-F238E27FC236}">
                <a16:creationId xmlns:a16="http://schemas.microsoft.com/office/drawing/2014/main" id="{7D5820C8-D6B1-4072-81D0-28DAF01F5572}"/>
              </a:ext>
            </a:extLst>
          </p:cNvPr>
          <p:cNvGrpSpPr/>
          <p:nvPr userDrawn="1"/>
        </p:nvGrpSpPr>
        <p:grpSpPr>
          <a:xfrm>
            <a:off x="12391601" y="0"/>
            <a:ext cx="3389661" cy="4934293"/>
            <a:chOff x="12391601" y="0"/>
            <a:chExt cx="3389661" cy="4934293"/>
          </a:xfrm>
        </p:grpSpPr>
        <p:grpSp>
          <p:nvGrpSpPr>
            <p:cNvPr id="164" name="Groep 163">
              <a:extLst>
                <a:ext uri="{FF2B5EF4-FFF2-40B4-BE49-F238E27FC236}">
                  <a16:creationId xmlns:a16="http://schemas.microsoft.com/office/drawing/2014/main" id="{D0F735F9-61A5-4A30-B289-B05FBEF4F144}"/>
                </a:ext>
              </a:extLst>
            </p:cNvPr>
            <p:cNvGrpSpPr/>
            <p:nvPr userDrawn="1"/>
          </p:nvGrpSpPr>
          <p:grpSpPr>
            <a:xfrm>
              <a:off x="12757282" y="3250242"/>
              <a:ext cx="1499406" cy="678267"/>
              <a:chOff x="12757283" y="3120781"/>
              <a:chExt cx="1499406" cy="678267"/>
            </a:xfrm>
          </p:grpSpPr>
          <p:sp>
            <p:nvSpPr>
              <p:cNvPr id="191" name="Rechthoek 190">
                <a:extLst>
                  <a:ext uri="{FF2B5EF4-FFF2-40B4-BE49-F238E27FC236}">
                    <a16:creationId xmlns:a16="http://schemas.microsoft.com/office/drawing/2014/main" id="{EE48A768-3447-46CA-97EF-613FD163A85E}"/>
                  </a:ext>
                </a:extLst>
              </p:cNvPr>
              <p:cNvSpPr/>
              <p:nvPr userDrawn="1"/>
            </p:nvSpPr>
            <p:spPr>
              <a:xfrm>
                <a:off x="12757283" y="3120781"/>
                <a:ext cx="1499406" cy="580946"/>
              </a:xfrm>
              <a:prstGeom prst="rect">
                <a:avLst/>
              </a:prstGeom>
              <a:solidFill>
                <a:schemeClr val="bg1"/>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192" name="Rechthoek 191">
                <a:extLst>
                  <a:ext uri="{FF2B5EF4-FFF2-40B4-BE49-F238E27FC236}">
                    <a16:creationId xmlns:a16="http://schemas.microsoft.com/office/drawing/2014/main" id="{8CE3160E-5B54-4878-8014-00386CD99838}"/>
                  </a:ext>
                </a:extLst>
              </p:cNvPr>
              <p:cNvSpPr/>
              <p:nvPr userDrawn="1"/>
            </p:nvSpPr>
            <p:spPr>
              <a:xfrm>
                <a:off x="12761843" y="3432170"/>
                <a:ext cx="1478943" cy="257235"/>
              </a:xfrm>
              <a:prstGeom prst="rect">
                <a:avLst/>
              </a:prstGeom>
              <a:solidFill>
                <a:srgbClr val="FCE4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93" name="Tekstvak 192">
                <a:extLst>
                  <a:ext uri="{FF2B5EF4-FFF2-40B4-BE49-F238E27FC236}">
                    <a16:creationId xmlns:a16="http://schemas.microsoft.com/office/drawing/2014/main" id="{8AB55633-56DB-4AFD-8F78-64985EE67C21}"/>
                  </a:ext>
                </a:extLst>
              </p:cNvPr>
              <p:cNvSpPr txBox="1"/>
              <p:nvPr userDrawn="1"/>
            </p:nvSpPr>
            <p:spPr>
              <a:xfrm>
                <a:off x="12997648" y="3159891"/>
                <a:ext cx="957818"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dirty="0">
                    <a:solidFill>
                      <a:schemeClr val="tx1"/>
                    </a:solidFill>
                    <a:latin typeface="Arial" panose="020B0604020202020204" pitchFamily="34" charset="0"/>
                    <a:ea typeface="+mn-ea"/>
                    <a:cs typeface="Arial" panose="020B0604020202020204" pitchFamily="34" charset="0"/>
                  </a:rPr>
                  <a:t>Naar voorgrond</a:t>
                </a:r>
              </a:p>
            </p:txBody>
          </p:sp>
          <p:sp>
            <p:nvSpPr>
              <p:cNvPr id="194" name="Tekstvak 193">
                <a:extLst>
                  <a:ext uri="{FF2B5EF4-FFF2-40B4-BE49-F238E27FC236}">
                    <a16:creationId xmlns:a16="http://schemas.microsoft.com/office/drawing/2014/main" id="{FEFDDDDE-7A72-4EB8-8AE0-E09DB5769265}"/>
                  </a:ext>
                </a:extLst>
              </p:cNvPr>
              <p:cNvSpPr txBox="1"/>
              <p:nvPr userDrawn="1"/>
            </p:nvSpPr>
            <p:spPr>
              <a:xfrm>
                <a:off x="12984219" y="3481017"/>
                <a:ext cx="1165564"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a:solidFill>
                      <a:schemeClr val="tx1"/>
                    </a:solidFill>
                    <a:latin typeface="Arial" panose="020B0604020202020204" pitchFamily="34" charset="0"/>
                    <a:ea typeface="+mn-ea"/>
                    <a:cs typeface="Arial" panose="020B0604020202020204" pitchFamily="34" charset="0"/>
                  </a:rPr>
                  <a:t>Naar achtergrond</a:t>
                </a:r>
              </a:p>
            </p:txBody>
          </p:sp>
          <p:pic>
            <p:nvPicPr>
              <p:cNvPr id="195" name="Picture 3">
                <a:extLst>
                  <a:ext uri="{FF2B5EF4-FFF2-40B4-BE49-F238E27FC236}">
                    <a16:creationId xmlns:a16="http://schemas.microsoft.com/office/drawing/2014/main" id="{739DC4D4-72AF-4D16-9B9B-659E9964D0D1}"/>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3938926" y="3567717"/>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6" name="Gelijkbenige driehoek 195">
                <a:extLst>
                  <a:ext uri="{FF2B5EF4-FFF2-40B4-BE49-F238E27FC236}">
                    <a16:creationId xmlns:a16="http://schemas.microsoft.com/office/drawing/2014/main" id="{CE8EF979-B508-4E2F-ACDB-2BD2F1E3F365}"/>
                  </a:ext>
                </a:extLst>
              </p:cNvPr>
              <p:cNvSpPr/>
              <p:nvPr userDrawn="1"/>
            </p:nvSpPr>
            <p:spPr>
              <a:xfrm rot="5400000">
                <a:off x="14094210" y="3548999"/>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197" name="Groep 196">
                <a:extLst>
                  <a:ext uri="{FF2B5EF4-FFF2-40B4-BE49-F238E27FC236}">
                    <a16:creationId xmlns:a16="http://schemas.microsoft.com/office/drawing/2014/main" id="{08AECBE6-8F90-4DB7-A994-21C3F92E63A2}"/>
                  </a:ext>
                </a:extLst>
              </p:cNvPr>
              <p:cNvGrpSpPr/>
              <p:nvPr userDrawn="1"/>
            </p:nvGrpSpPr>
            <p:grpSpPr>
              <a:xfrm>
                <a:off x="12822311" y="3178534"/>
                <a:ext cx="182309" cy="163794"/>
                <a:chOff x="12832541" y="3162395"/>
                <a:chExt cx="219532" cy="197236"/>
              </a:xfrm>
            </p:grpSpPr>
            <p:sp>
              <p:nvSpPr>
                <p:cNvPr id="202" name="Rechthoek 201">
                  <a:extLst>
                    <a:ext uri="{FF2B5EF4-FFF2-40B4-BE49-F238E27FC236}">
                      <a16:creationId xmlns:a16="http://schemas.microsoft.com/office/drawing/2014/main" id="{F0570742-3F0B-41E1-BE0C-91BFA1A29DEC}"/>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3" name="Rechthoek 202">
                  <a:extLst>
                    <a:ext uri="{FF2B5EF4-FFF2-40B4-BE49-F238E27FC236}">
                      <a16:creationId xmlns:a16="http://schemas.microsoft.com/office/drawing/2014/main" id="{FBADC0F7-C07E-4F96-8BCC-7596D201B5F8}"/>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4" name="Rechthoek 203">
                  <a:extLst>
                    <a:ext uri="{FF2B5EF4-FFF2-40B4-BE49-F238E27FC236}">
                      <a16:creationId xmlns:a16="http://schemas.microsoft.com/office/drawing/2014/main" id="{67774701-4DEE-481A-8F76-2A51A881DA19}"/>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nvGrpSpPr>
              <p:cNvPr id="198" name="Groep 197">
                <a:extLst>
                  <a:ext uri="{FF2B5EF4-FFF2-40B4-BE49-F238E27FC236}">
                    <a16:creationId xmlns:a16="http://schemas.microsoft.com/office/drawing/2014/main" id="{DD5D949D-0C7F-491B-8EEC-AC5C39553D96}"/>
                  </a:ext>
                </a:extLst>
              </p:cNvPr>
              <p:cNvGrpSpPr/>
              <p:nvPr userDrawn="1"/>
            </p:nvGrpSpPr>
            <p:grpSpPr>
              <a:xfrm>
                <a:off x="12822311" y="3480352"/>
                <a:ext cx="182309" cy="163794"/>
                <a:chOff x="12832541" y="3162395"/>
                <a:chExt cx="219532" cy="197236"/>
              </a:xfrm>
            </p:grpSpPr>
            <p:sp>
              <p:nvSpPr>
                <p:cNvPr id="199" name="Rechthoek 198">
                  <a:extLst>
                    <a:ext uri="{FF2B5EF4-FFF2-40B4-BE49-F238E27FC236}">
                      <a16:creationId xmlns:a16="http://schemas.microsoft.com/office/drawing/2014/main" id="{00E02435-7A7F-4980-8D09-FF0A7859AE26}"/>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0" name="Rechthoek 199">
                  <a:extLst>
                    <a:ext uri="{FF2B5EF4-FFF2-40B4-BE49-F238E27FC236}">
                      <a16:creationId xmlns:a16="http://schemas.microsoft.com/office/drawing/2014/main" id="{26363E49-CFD4-4F22-A89B-BE9DEA6BDAB8}"/>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1" name="Rechthoek 200">
                  <a:extLst>
                    <a:ext uri="{FF2B5EF4-FFF2-40B4-BE49-F238E27FC236}">
                      <a16:creationId xmlns:a16="http://schemas.microsoft.com/office/drawing/2014/main" id="{5F22BEDC-D85B-42B3-9528-3712BDD9BE4F}"/>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165" name="Meer informatie">
              <a:extLst>
                <a:ext uri="{FF2B5EF4-FFF2-40B4-BE49-F238E27FC236}">
                  <a16:creationId xmlns:a16="http://schemas.microsoft.com/office/drawing/2014/main" id="{B0702960-B17F-4E0F-B8B3-B51929C9BBDF}"/>
                </a:ext>
              </a:extLst>
            </p:cNvPr>
            <p:cNvGrpSpPr/>
            <p:nvPr userDrawn="1"/>
          </p:nvGrpSpPr>
          <p:grpSpPr>
            <a:xfrm>
              <a:off x="12396764" y="4151020"/>
              <a:ext cx="3178515" cy="783273"/>
              <a:chOff x="-3741486" y="3386444"/>
              <a:chExt cx="3178515" cy="783273"/>
            </a:xfrm>
          </p:grpSpPr>
          <p:sp>
            <p:nvSpPr>
              <p:cNvPr id="188" name="Freeform 101">
                <a:extLst>
                  <a:ext uri="{FF2B5EF4-FFF2-40B4-BE49-F238E27FC236}">
                    <a16:creationId xmlns:a16="http://schemas.microsoft.com/office/drawing/2014/main" id="{621F0336-16AA-42F5-8109-75853758DA85}"/>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89" name="Rechthoek 188">
                <a:extLst>
                  <a:ext uri="{FF2B5EF4-FFF2-40B4-BE49-F238E27FC236}">
                    <a16:creationId xmlns:a16="http://schemas.microsoft.com/office/drawing/2014/main" id="{B3D413AE-BB52-4B7F-87FF-C73F9E1263A1}"/>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90" name="Rechte verbindingslijn 189">
                <a:extLst>
                  <a:ext uri="{FF2B5EF4-FFF2-40B4-BE49-F238E27FC236}">
                    <a16:creationId xmlns:a16="http://schemas.microsoft.com/office/drawing/2014/main" id="{5987661A-723E-460D-895F-18E525820AAB}"/>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sp>
          <p:nvSpPr>
            <p:cNvPr id="166" name="Rechthoek 165">
              <a:extLst>
                <a:ext uri="{FF2B5EF4-FFF2-40B4-BE49-F238E27FC236}">
                  <a16:creationId xmlns:a16="http://schemas.microsoft.com/office/drawing/2014/main" id="{A4FB35B7-9580-4187-8D81-A3E67B1F5B83}"/>
                </a:ext>
              </a:extLst>
            </p:cNvPr>
            <p:cNvSpPr/>
            <p:nvPr userDrawn="1"/>
          </p:nvSpPr>
          <p:spPr>
            <a:xfrm>
              <a:off x="12397262" y="0"/>
              <a:ext cx="3384000"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Afbeelding invoegen/veranderen</a:t>
              </a:r>
            </a:p>
          </p:txBody>
        </p:sp>
        <p:sp>
          <p:nvSpPr>
            <p:cNvPr id="167" name="Ovaal 166">
              <a:extLst>
                <a:ext uri="{FF2B5EF4-FFF2-40B4-BE49-F238E27FC236}">
                  <a16:creationId xmlns:a16="http://schemas.microsoft.com/office/drawing/2014/main" id="{67E357F6-02FE-4A78-A758-8DBD55F01CE5}"/>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68" name="Rechte verbindingslijn 167">
              <a:extLst>
                <a:ext uri="{FF2B5EF4-FFF2-40B4-BE49-F238E27FC236}">
                  <a16:creationId xmlns:a16="http://schemas.microsoft.com/office/drawing/2014/main" id="{7DF76CBE-E654-47C6-B685-41EC133AE29E}"/>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69" name="Rechte verbindingslijn 168">
              <a:extLst>
                <a:ext uri="{FF2B5EF4-FFF2-40B4-BE49-F238E27FC236}">
                  <a16:creationId xmlns:a16="http://schemas.microsoft.com/office/drawing/2014/main" id="{1DEAF448-9782-4EDD-A96D-1ACDDD3D7C11}"/>
                </a:ext>
              </a:extLst>
            </p:cNvPr>
            <p:cNvCxnSpPr>
              <a:cxnSpLocks/>
            </p:cNvCxnSpPr>
            <p:nvPr userDrawn="1"/>
          </p:nvCxnSpPr>
          <p:spPr>
            <a:xfrm>
              <a:off x="12397261" y="1728059"/>
              <a:ext cx="3178017" cy="0"/>
            </a:xfrm>
            <a:prstGeom prst="line">
              <a:avLst/>
            </a:prstGeom>
            <a:noFill/>
            <a:ln w="3175" cap="flat" cmpd="sng" algn="ctr">
              <a:solidFill>
                <a:schemeClr val="accent1"/>
              </a:solidFill>
              <a:prstDash val="solid"/>
            </a:ln>
            <a:effectLst/>
          </p:spPr>
        </p:cxnSp>
        <p:sp>
          <p:nvSpPr>
            <p:cNvPr id="170" name="Rechthoek 169">
              <a:extLst>
                <a:ext uri="{FF2B5EF4-FFF2-40B4-BE49-F238E27FC236}">
                  <a16:creationId xmlns:a16="http://schemas.microsoft.com/office/drawing/2014/main" id="{7816A72F-C220-4B79-8711-6292CEEC6DE2}"/>
                </a:ext>
              </a:extLst>
            </p:cNvPr>
            <p:cNvSpPr/>
            <p:nvPr userDrawn="1"/>
          </p:nvSpPr>
          <p:spPr>
            <a:xfrm>
              <a:off x="12757282" y="432552"/>
              <a:ext cx="2817995" cy="73863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 d.m.v. de ‘Delete’-knop. Klik op het pictogram om een nieuwe afbeelding in te voegen.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(zie onderstaand voorbeeld).</a:t>
              </a:r>
            </a:p>
          </p:txBody>
        </p:sp>
        <p:cxnSp>
          <p:nvCxnSpPr>
            <p:cNvPr id="171" name="Rechte verbindingslijn 170">
              <a:extLst>
                <a:ext uri="{FF2B5EF4-FFF2-40B4-BE49-F238E27FC236}">
                  <a16:creationId xmlns:a16="http://schemas.microsoft.com/office/drawing/2014/main" id="{012C990E-A8FB-4BBA-B518-A23F0D3ACE8E}"/>
                </a:ext>
              </a:extLst>
            </p:cNvPr>
            <p:cNvCxnSpPr>
              <a:cxnSpLocks/>
            </p:cNvCxnSpPr>
            <p:nvPr userDrawn="1"/>
          </p:nvCxnSpPr>
          <p:spPr>
            <a:xfrm>
              <a:off x="12397261" y="4033137"/>
              <a:ext cx="3178017" cy="0"/>
            </a:xfrm>
            <a:prstGeom prst="line">
              <a:avLst/>
            </a:prstGeom>
            <a:noFill/>
            <a:ln w="3175" cap="flat" cmpd="sng" algn="ctr">
              <a:solidFill>
                <a:schemeClr val="accent1"/>
              </a:solidFill>
              <a:prstDash val="solid"/>
            </a:ln>
            <a:effectLst/>
          </p:spPr>
        </p:cxnSp>
        <p:sp>
          <p:nvSpPr>
            <p:cNvPr id="172" name="Ovaal 171">
              <a:extLst>
                <a:ext uri="{FF2B5EF4-FFF2-40B4-BE49-F238E27FC236}">
                  <a16:creationId xmlns:a16="http://schemas.microsoft.com/office/drawing/2014/main" id="{0983BD8B-12CD-4A40-9F1A-DE785E4B2553}"/>
                </a:ext>
              </a:extLst>
            </p:cNvPr>
            <p:cNvSpPr/>
            <p:nvPr userDrawn="1"/>
          </p:nvSpPr>
          <p:spPr>
            <a:xfrm>
              <a:off x="12391601" y="185652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73" name="Rechthoek 172">
              <a:extLst>
                <a:ext uri="{FF2B5EF4-FFF2-40B4-BE49-F238E27FC236}">
                  <a16:creationId xmlns:a16="http://schemas.microsoft.com/office/drawing/2014/main" id="{606A5A3E-C0F4-425B-9182-8D0F12CBF3C8}"/>
                </a:ext>
              </a:extLst>
            </p:cNvPr>
            <p:cNvSpPr/>
            <p:nvPr userDrawn="1"/>
          </p:nvSpPr>
          <p:spPr>
            <a:xfrm>
              <a:off x="12757282" y="1922587"/>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afbeelding</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174" name="Groep 173">
              <a:extLst>
                <a:ext uri="{FF2B5EF4-FFF2-40B4-BE49-F238E27FC236}">
                  <a16:creationId xmlns:a16="http://schemas.microsoft.com/office/drawing/2014/main" id="{849DB51C-FAA1-43AA-94FA-28ECB1789ABD}"/>
                </a:ext>
              </a:extLst>
            </p:cNvPr>
            <p:cNvGrpSpPr/>
            <p:nvPr userDrawn="1"/>
          </p:nvGrpSpPr>
          <p:grpSpPr>
            <a:xfrm>
              <a:off x="12757282" y="1291752"/>
              <a:ext cx="294789" cy="318834"/>
              <a:chOff x="14466489" y="1001522"/>
              <a:chExt cx="290627" cy="314333"/>
            </a:xfrm>
          </p:grpSpPr>
          <p:sp>
            <p:nvSpPr>
              <p:cNvPr id="182" name="Rechthoek 181">
                <a:extLst>
                  <a:ext uri="{FF2B5EF4-FFF2-40B4-BE49-F238E27FC236}">
                    <a16:creationId xmlns:a16="http://schemas.microsoft.com/office/drawing/2014/main" id="{BE5DCB50-9A48-488C-B513-8858A062267A}"/>
                  </a:ext>
                </a:extLst>
              </p:cNvPr>
              <p:cNvSpPr/>
              <p:nvPr userDrawn="1"/>
            </p:nvSpPr>
            <p:spPr>
              <a:xfrm>
                <a:off x="14466489" y="1001522"/>
                <a:ext cx="257935" cy="254168"/>
              </a:xfrm>
              <a:prstGeom prst="rect">
                <a:avLst/>
              </a:prstGeom>
              <a:solidFill>
                <a:schemeClr val="bg1"/>
              </a:solidFill>
              <a:ln w="1270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183" name="Ovaal 182">
                <a:extLst>
                  <a:ext uri="{FF2B5EF4-FFF2-40B4-BE49-F238E27FC236}">
                    <a16:creationId xmlns:a16="http://schemas.microsoft.com/office/drawing/2014/main" id="{13616B76-66A2-451B-873A-C6795F25CFBB}"/>
                  </a:ext>
                </a:extLst>
              </p:cNvPr>
              <p:cNvSpPr/>
              <p:nvPr userDrawn="1"/>
            </p:nvSpPr>
            <p:spPr>
              <a:xfrm>
                <a:off x="14623626" y="1033630"/>
                <a:ext cx="71169" cy="71169"/>
              </a:xfrm>
              <a:prstGeom prst="ellipse">
                <a:avLst/>
              </a:prstGeom>
              <a:solidFill>
                <a:srgbClr val="F1D8A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84" name="Vrije vorm: vorm 183">
                <a:extLst>
                  <a:ext uri="{FF2B5EF4-FFF2-40B4-BE49-F238E27FC236}">
                    <a16:creationId xmlns:a16="http://schemas.microsoft.com/office/drawing/2014/main" id="{7523BFDA-7CC7-45DF-B95A-3385A737A853}"/>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85" name="Rechthoek: afgeronde hoeken 184">
                <a:extLst>
                  <a:ext uri="{FF2B5EF4-FFF2-40B4-BE49-F238E27FC236}">
                    <a16:creationId xmlns:a16="http://schemas.microsoft.com/office/drawing/2014/main" id="{449BEBBB-26A3-4192-803B-B2CD72C11CBE}"/>
                  </a:ext>
                </a:extLst>
              </p:cNvPr>
              <p:cNvSpPr/>
              <p:nvPr userDrawn="1"/>
            </p:nvSpPr>
            <p:spPr>
              <a:xfrm>
                <a:off x="14601150" y="1145314"/>
                <a:ext cx="155966" cy="116816"/>
              </a:xfrm>
              <a:prstGeom prst="roundRect">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cxnSp>
            <p:nvCxnSpPr>
              <p:cNvPr id="186" name="Rechte verbindingslijn 185">
                <a:extLst>
                  <a:ext uri="{FF2B5EF4-FFF2-40B4-BE49-F238E27FC236}">
                    <a16:creationId xmlns:a16="http://schemas.microsoft.com/office/drawing/2014/main" id="{20400C86-2505-452B-B996-B136E388A9DB}"/>
                  </a:ext>
                </a:extLst>
              </p:cNvPr>
              <p:cNvCxnSpPr>
                <a:cxnSpLocks/>
              </p:cNvCxnSpPr>
              <p:nvPr userDrawn="1"/>
            </p:nvCxnSpPr>
            <p:spPr>
              <a:xfrm>
                <a:off x="14637490" y="1308665"/>
                <a:ext cx="83286" cy="0"/>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cxnSp>
            <p:nvCxnSpPr>
              <p:cNvPr id="187" name="Rechte verbindingslijn 186">
                <a:extLst>
                  <a:ext uri="{FF2B5EF4-FFF2-40B4-BE49-F238E27FC236}">
                    <a16:creationId xmlns:a16="http://schemas.microsoft.com/office/drawing/2014/main" id="{9DC4FAAD-8727-48ED-86E6-26514D898FE6}"/>
                  </a:ext>
                </a:extLst>
              </p:cNvPr>
              <p:cNvCxnSpPr>
                <a:cxnSpLocks/>
                <a:stCxn id="185" idx="2"/>
              </p:cNvCxnSpPr>
              <p:nvPr userDrawn="1"/>
            </p:nvCxnSpPr>
            <p:spPr>
              <a:xfrm flipH="1">
                <a:off x="14678717" y="1262130"/>
                <a:ext cx="416" cy="43573"/>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grpSp>
        <p:sp>
          <p:nvSpPr>
            <p:cNvPr id="175" name="Ovaal 174">
              <a:extLst>
                <a:ext uri="{FF2B5EF4-FFF2-40B4-BE49-F238E27FC236}">
                  <a16:creationId xmlns:a16="http://schemas.microsoft.com/office/drawing/2014/main" id="{D855FE77-3329-4704-9B2A-A96C0E18FF6F}"/>
                </a:ext>
              </a:extLst>
            </p:cNvPr>
            <p:cNvSpPr/>
            <p:nvPr userDrawn="1"/>
          </p:nvSpPr>
          <p:spPr>
            <a:xfrm>
              <a:off x="12391601" y="27680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176" name="Rechthoek 175">
              <a:extLst>
                <a:ext uri="{FF2B5EF4-FFF2-40B4-BE49-F238E27FC236}">
                  <a16:creationId xmlns:a16="http://schemas.microsoft.com/office/drawing/2014/main" id="{2DA1A48D-8D7D-44C4-B5D2-754726A91042}"/>
                </a:ext>
              </a:extLst>
            </p:cNvPr>
            <p:cNvSpPr/>
            <p:nvPr userDrawn="1"/>
          </p:nvSpPr>
          <p:spPr>
            <a:xfrm>
              <a:off x="12757283" y="2834141"/>
              <a:ext cx="2817996" cy="316612"/>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Klik met de rechter muisknop op de afbeelding en kies ´Naar achtergrond´.</a:t>
              </a:r>
            </a:p>
          </p:txBody>
        </p:sp>
        <p:cxnSp>
          <p:nvCxnSpPr>
            <p:cNvPr id="177" name="Rechte verbindingslijn 176">
              <a:extLst>
                <a:ext uri="{FF2B5EF4-FFF2-40B4-BE49-F238E27FC236}">
                  <a16:creationId xmlns:a16="http://schemas.microsoft.com/office/drawing/2014/main" id="{8E9E5E8B-415D-4389-B100-C4E86B7505C4}"/>
                </a:ext>
              </a:extLst>
            </p:cNvPr>
            <p:cNvCxnSpPr>
              <a:cxnSpLocks/>
            </p:cNvCxnSpPr>
            <p:nvPr userDrawn="1"/>
          </p:nvCxnSpPr>
          <p:spPr>
            <a:xfrm>
              <a:off x="12397261" y="2649915"/>
              <a:ext cx="3178017" cy="0"/>
            </a:xfrm>
            <a:prstGeom prst="line">
              <a:avLst/>
            </a:prstGeom>
            <a:noFill/>
            <a:ln w="3175" cap="flat" cmpd="sng" algn="ctr">
              <a:solidFill>
                <a:schemeClr val="accent1"/>
              </a:solidFill>
              <a:prstDash val="solid"/>
            </a:ln>
            <a:effectLst/>
          </p:spPr>
        </p:cxnSp>
        <p:grpSp>
          <p:nvGrpSpPr>
            <p:cNvPr id="178" name="Groep 177">
              <a:extLst>
                <a:ext uri="{FF2B5EF4-FFF2-40B4-BE49-F238E27FC236}">
                  <a16:creationId xmlns:a16="http://schemas.microsoft.com/office/drawing/2014/main" id="{FB001074-86C3-47A6-A6D0-0C5D3A641910}"/>
                </a:ext>
              </a:extLst>
            </p:cNvPr>
            <p:cNvGrpSpPr/>
            <p:nvPr userDrawn="1"/>
          </p:nvGrpSpPr>
          <p:grpSpPr>
            <a:xfrm>
              <a:off x="12757282" y="2296644"/>
              <a:ext cx="825500" cy="209550"/>
              <a:chOff x="13504624" y="2444818"/>
              <a:chExt cx="825500" cy="209550"/>
            </a:xfrm>
          </p:grpSpPr>
          <p:sp>
            <p:nvSpPr>
              <p:cNvPr id="179" name="Rechthoek 178">
                <a:extLst>
                  <a:ext uri="{FF2B5EF4-FFF2-40B4-BE49-F238E27FC236}">
                    <a16:creationId xmlns:a16="http://schemas.microsoft.com/office/drawing/2014/main" id="{F3D02B58-65A1-4295-8930-90AB73C7FD47}"/>
                  </a:ext>
                </a:extLst>
              </p:cNvPr>
              <p:cNvSpPr/>
              <p:nvPr userDrawn="1"/>
            </p:nvSpPr>
            <p:spPr>
              <a:xfrm>
                <a:off x="13504624" y="2444818"/>
                <a:ext cx="825500" cy="209550"/>
              </a:xfrm>
              <a:prstGeom prst="rect">
                <a:avLst/>
              </a:prstGeom>
              <a:solidFill>
                <a:srgbClr val="FFFFFF"/>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dirty="0">
                    <a:solidFill>
                      <a:schemeClr val="tx1"/>
                    </a:solidFill>
                    <a:latin typeface="Arial" panose="020B0604020202020204" pitchFamily="34" charset="0"/>
                    <a:cs typeface="Arial" panose="020B0604020202020204" pitchFamily="34" charset="0"/>
                  </a:rPr>
                  <a:t>Invoegen</a:t>
                </a:r>
              </a:p>
            </p:txBody>
          </p:sp>
          <p:cxnSp>
            <p:nvCxnSpPr>
              <p:cNvPr id="180" name="Rechte verbindingslijn 179">
                <a:extLst>
                  <a:ext uri="{FF2B5EF4-FFF2-40B4-BE49-F238E27FC236}">
                    <a16:creationId xmlns:a16="http://schemas.microsoft.com/office/drawing/2014/main" id="{A3522800-5B6E-480D-A857-C6E14F7F1EBD}"/>
                  </a:ext>
                </a:extLst>
              </p:cNvPr>
              <p:cNvCxnSpPr/>
              <p:nvPr userDrawn="1"/>
            </p:nvCxnSpPr>
            <p:spPr>
              <a:xfrm>
                <a:off x="14155269" y="2477218"/>
                <a:ext cx="0" cy="142717"/>
              </a:xfrm>
              <a:prstGeom prst="line">
                <a:avLst/>
              </a:prstGeom>
              <a:noFill/>
              <a:ln w="3175" cap="flat" cmpd="sng" algn="ctr">
                <a:solidFill>
                  <a:srgbClr val="44546A"/>
                </a:solidFill>
                <a:prstDash val="solid"/>
              </a:ln>
              <a:effectLst/>
            </p:spPr>
          </p:cxnSp>
          <p:sp>
            <p:nvSpPr>
              <p:cNvPr id="181" name="Gelijkbenige driehoek 180">
                <a:extLst>
                  <a:ext uri="{FF2B5EF4-FFF2-40B4-BE49-F238E27FC236}">
                    <a16:creationId xmlns:a16="http://schemas.microsoft.com/office/drawing/2014/main" id="{5216880C-6611-4C8F-A2AC-AA4A2AB567AE}"/>
                  </a:ext>
                </a:extLst>
              </p:cNvPr>
              <p:cNvSpPr/>
              <p:nvPr userDrawn="1"/>
            </p:nvSpPr>
            <p:spPr>
              <a:xfrm rot="10800000">
                <a:off x="14196089" y="2528872"/>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163" name="Titel 1">
            <a:extLst>
              <a:ext uri="{FF2B5EF4-FFF2-40B4-BE49-F238E27FC236}">
                <a16:creationId xmlns:a16="http://schemas.microsoft.com/office/drawing/2014/main" id="{C7FBF326-1639-4910-8BE0-05A201DC23E2}"/>
              </a:ext>
            </a:extLst>
          </p:cNvPr>
          <p:cNvSpPr>
            <a:spLocks noGrp="1"/>
          </p:cNvSpPr>
          <p:nvPr>
            <p:ph type="title" hasCustomPrompt="1"/>
          </p:nvPr>
        </p:nvSpPr>
        <p:spPr>
          <a:xfrm>
            <a:off x="1232255" y="1730078"/>
            <a:ext cx="6471474" cy="449900"/>
          </a:xfrm>
        </p:spPr>
        <p:txBody>
          <a:bodyPr/>
          <a:lstStyle>
            <a:lvl1pPr>
              <a:defRPr/>
            </a:lvl1pPr>
          </a:lstStyle>
          <a:p>
            <a:r>
              <a:rPr lang="nl-NL" noProof="0" dirty="0"/>
              <a:t>Plaats hier je titel</a:t>
            </a:r>
            <a:endParaRPr lang="nl-NL" dirty="0"/>
          </a:p>
        </p:txBody>
      </p:sp>
      <p:sp>
        <p:nvSpPr>
          <p:cNvPr id="206" name="Tijdelijke aanduiding voor verticale tekst 2">
            <a:extLst>
              <a:ext uri="{FF2B5EF4-FFF2-40B4-BE49-F238E27FC236}">
                <a16:creationId xmlns:a16="http://schemas.microsoft.com/office/drawing/2014/main" id="{D82CB49A-B4A7-43F6-9751-DC6237381BC6}"/>
              </a:ext>
            </a:extLst>
          </p:cNvPr>
          <p:cNvSpPr>
            <a:spLocks noGrp="1"/>
          </p:cNvSpPr>
          <p:nvPr>
            <p:ph type="body" orient="vert" idx="1" hasCustomPrompt="1"/>
          </p:nvPr>
        </p:nvSpPr>
        <p:spPr>
          <a:xfrm>
            <a:off x="1250490" y="2283212"/>
            <a:ext cx="6460242" cy="3866358"/>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grpSp>
        <p:nvGrpSpPr>
          <p:cNvPr id="207" name="Grid" hidden="1">
            <a:extLst>
              <a:ext uri="{FF2B5EF4-FFF2-40B4-BE49-F238E27FC236}">
                <a16:creationId xmlns:a16="http://schemas.microsoft.com/office/drawing/2014/main" id="{EC779C7D-64B0-4888-B223-2D522BCC5A05}"/>
              </a:ext>
            </a:extLst>
          </p:cNvPr>
          <p:cNvGrpSpPr/>
          <p:nvPr userDrawn="1"/>
        </p:nvGrpSpPr>
        <p:grpSpPr>
          <a:xfrm>
            <a:off x="-18224" y="-2"/>
            <a:ext cx="12210224" cy="6858006"/>
            <a:chOff x="-18224" y="-2"/>
            <a:chExt cx="12210224" cy="6858006"/>
          </a:xfrm>
          <a:solidFill>
            <a:schemeClr val="accent6">
              <a:alpha val="27843"/>
            </a:schemeClr>
          </a:solidFill>
        </p:grpSpPr>
        <p:sp>
          <p:nvSpPr>
            <p:cNvPr id="208" name="Rechthoek 207">
              <a:extLst>
                <a:ext uri="{FF2B5EF4-FFF2-40B4-BE49-F238E27FC236}">
                  <a16:creationId xmlns:a16="http://schemas.microsoft.com/office/drawing/2014/main" id="{59361EAD-D007-4515-A062-0CFBE942E199}"/>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09" name="Rechthoek 208">
              <a:extLst>
                <a:ext uri="{FF2B5EF4-FFF2-40B4-BE49-F238E27FC236}">
                  <a16:creationId xmlns:a16="http://schemas.microsoft.com/office/drawing/2014/main" id="{F77FA6F3-6863-4A57-B1F8-67B9137DBF9C}"/>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0" name="Rechthoek 209">
              <a:extLst>
                <a:ext uri="{FF2B5EF4-FFF2-40B4-BE49-F238E27FC236}">
                  <a16:creationId xmlns:a16="http://schemas.microsoft.com/office/drawing/2014/main" id="{043B5852-CA27-4E3B-98F8-15F0F66763EB}"/>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211" name="Rechthoek 210">
              <a:extLst>
                <a:ext uri="{FF2B5EF4-FFF2-40B4-BE49-F238E27FC236}">
                  <a16:creationId xmlns:a16="http://schemas.microsoft.com/office/drawing/2014/main" id="{20D38836-955D-49B5-8AC1-3B1185EF0979}"/>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2" name="Rechthoek 211">
              <a:extLst>
                <a:ext uri="{FF2B5EF4-FFF2-40B4-BE49-F238E27FC236}">
                  <a16:creationId xmlns:a16="http://schemas.microsoft.com/office/drawing/2014/main" id="{46960126-CE56-450C-8431-3DF9434C12E8}"/>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3" name="Rechthoek 212">
              <a:extLst>
                <a:ext uri="{FF2B5EF4-FFF2-40B4-BE49-F238E27FC236}">
                  <a16:creationId xmlns:a16="http://schemas.microsoft.com/office/drawing/2014/main" id="{CD3BA5A2-8E30-4389-B1D7-41FB657C4EAE}"/>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4" name="Rechthoek 213">
              <a:extLst>
                <a:ext uri="{FF2B5EF4-FFF2-40B4-BE49-F238E27FC236}">
                  <a16:creationId xmlns:a16="http://schemas.microsoft.com/office/drawing/2014/main" id="{97DD04E8-745E-4FC0-84D3-B868323D6FD5}"/>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5" name="Rechthoek 214">
              <a:extLst>
                <a:ext uri="{FF2B5EF4-FFF2-40B4-BE49-F238E27FC236}">
                  <a16:creationId xmlns:a16="http://schemas.microsoft.com/office/drawing/2014/main" id="{17E4C2B7-E40F-47F7-BFD9-BB02FE131E79}"/>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6" name="Rechthoek 215">
              <a:extLst>
                <a:ext uri="{FF2B5EF4-FFF2-40B4-BE49-F238E27FC236}">
                  <a16:creationId xmlns:a16="http://schemas.microsoft.com/office/drawing/2014/main" id="{D9F5679A-1684-4C21-A65F-B49CE6955153}"/>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217" name="Rechthoek 216">
              <a:extLst>
                <a:ext uri="{FF2B5EF4-FFF2-40B4-BE49-F238E27FC236}">
                  <a16:creationId xmlns:a16="http://schemas.microsoft.com/office/drawing/2014/main" id="{080807EA-B255-4B62-83D5-9015FDD910A7}"/>
                </a:ext>
              </a:extLst>
            </p:cNvPr>
            <p:cNvSpPr/>
            <p:nvPr userDrawn="1"/>
          </p:nvSpPr>
          <p:spPr>
            <a:xfrm rot="16200000">
              <a:off x="4824393"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219" name="Tijdelijke aanduiding voor voettekst 4">
            <a:extLst>
              <a:ext uri="{FF2B5EF4-FFF2-40B4-BE49-F238E27FC236}">
                <a16:creationId xmlns:a16="http://schemas.microsoft.com/office/drawing/2014/main" id="{FC813612-34B2-4286-8BD6-BCC5B5113015}"/>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220" name="Tijdelijke aanduiding voor dianummer 5">
            <a:extLst>
              <a:ext uri="{FF2B5EF4-FFF2-40B4-BE49-F238E27FC236}">
                <a16:creationId xmlns:a16="http://schemas.microsoft.com/office/drawing/2014/main" id="{2F702329-9EC4-4C83-8B65-DC0D57977E76}"/>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230" name="Tijdelijke aanduiding voor tekst 105">
            <a:extLst>
              <a:ext uri="{FF2B5EF4-FFF2-40B4-BE49-F238E27FC236}">
                <a16:creationId xmlns:a16="http://schemas.microsoft.com/office/drawing/2014/main" id="{81F91B6D-1A86-43CF-BB7E-AFB21E30EE6F}"/>
              </a:ext>
            </a:extLst>
          </p:cNvPr>
          <p:cNvSpPr>
            <a:spLocks noGrp="1"/>
          </p:cNvSpPr>
          <p:nvPr>
            <p:ph type="body" sz="quarter" idx="13"/>
          </p:nvPr>
        </p:nvSpPr>
        <p:spPr>
          <a:xfrm>
            <a:off x="-9524" y="0"/>
            <a:ext cx="2739600" cy="1904400"/>
          </a:xfrm>
          <a:blipFill>
            <a:blip r:embed="rId3"/>
            <a:stretch>
              <a:fillRect/>
            </a:stretch>
          </a:blipFill>
        </p:spPr>
        <p:txBody>
          <a:bodyPr/>
          <a:lstStyle>
            <a:lvl1pPr marL="0" indent="0">
              <a:buNone/>
              <a:defRPr sz="100">
                <a:solidFill>
                  <a:schemeClr val="bg2"/>
                </a:solidFill>
              </a:defRPr>
            </a:lvl1pPr>
          </a:lstStyle>
          <a:p>
            <a:pPr lvl="0"/>
            <a:endParaRPr lang="nl-NL" dirty="0"/>
          </a:p>
        </p:txBody>
      </p:sp>
      <p:sp>
        <p:nvSpPr>
          <p:cNvPr id="231" name="Tijdelijke aanduiding voor tekst 107">
            <a:extLst>
              <a:ext uri="{FF2B5EF4-FFF2-40B4-BE49-F238E27FC236}">
                <a16:creationId xmlns:a16="http://schemas.microsoft.com/office/drawing/2014/main" id="{8C551AC0-F7F6-4834-AE0A-F5D28CD47F69}"/>
              </a:ext>
            </a:extLst>
          </p:cNvPr>
          <p:cNvSpPr>
            <a:spLocks noGrp="1"/>
          </p:cNvSpPr>
          <p:nvPr>
            <p:ph type="body" sz="quarter" idx="15"/>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2095367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6"/>
                                        </p:tgtEl>
                                        <p:attrNameLst>
                                          <p:attrName>style.visibility</p:attrName>
                                        </p:attrNameLst>
                                      </p:cBhvr>
                                      <p:to>
                                        <p:strVal val="visible"/>
                                      </p:to>
                                    </p:set>
                                    <p:animEffect transition="in" filter="fade">
                                      <p:cBhvr>
                                        <p:cTn id="7" dur="750"/>
                                        <p:tgtEl>
                                          <p:spTgt spid="206"/>
                                        </p:tgtEl>
                                      </p:cBhvr>
                                    </p:animEffect>
                                  </p:childTnLst>
                                </p:cTn>
                              </p:par>
                              <p:par>
                                <p:cTn id="8" presetID="2" presetClass="entr" presetSubtype="2" decel="100000" fill="hold" grpId="0" nodeType="withEffect">
                                  <p:stCondLst>
                                    <p:cond delay="500"/>
                                  </p:stCondLst>
                                  <p:childTnLst>
                                    <p:set>
                                      <p:cBhvr>
                                        <p:cTn id="9" dur="1" fill="hold">
                                          <p:stCondLst>
                                            <p:cond delay="0"/>
                                          </p:stCondLst>
                                        </p:cTn>
                                        <p:tgtEl>
                                          <p:spTgt spid="222"/>
                                        </p:tgtEl>
                                        <p:attrNameLst>
                                          <p:attrName>style.visibility</p:attrName>
                                        </p:attrNameLst>
                                      </p:cBhvr>
                                      <p:to>
                                        <p:strVal val="visible"/>
                                      </p:to>
                                    </p:set>
                                    <p:anim calcmode="lin" valueType="num">
                                      <p:cBhvr additive="base">
                                        <p:cTn id="10" dur="1000" fill="hold"/>
                                        <p:tgtEl>
                                          <p:spTgt spid="222"/>
                                        </p:tgtEl>
                                        <p:attrNameLst>
                                          <p:attrName>ppt_x</p:attrName>
                                        </p:attrNameLst>
                                      </p:cBhvr>
                                      <p:tavLst>
                                        <p:tav tm="0">
                                          <p:val>
                                            <p:strVal val="1+#ppt_w/2"/>
                                          </p:val>
                                        </p:tav>
                                        <p:tav tm="100000">
                                          <p:val>
                                            <p:strVal val="#ppt_x"/>
                                          </p:val>
                                        </p:tav>
                                      </p:tavLst>
                                    </p:anim>
                                    <p:anim calcmode="lin" valueType="num">
                                      <p:cBhvr additive="base">
                                        <p:cTn id="11" dur="1000" fill="hold"/>
                                        <p:tgtEl>
                                          <p:spTgt spid="22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2" grpId="0" animBg="1"/>
      <p:bldP spid="206" grpId="0">
        <p:tmplLst>
          <p:tmpl>
            <p:tnLst>
              <p:par>
                <p:cTn presetID="10" presetClass="entr" presetSubtype="0" fill="hold" nodeType="withEffect">
                  <p:stCondLst>
                    <p:cond delay="0"/>
                  </p:stCondLst>
                  <p:childTnLst>
                    <p:set>
                      <p:cBhvr>
                        <p:cTn dur="1" fill="hold">
                          <p:stCondLst>
                            <p:cond delay="0"/>
                          </p:stCondLst>
                        </p:cTn>
                        <p:tgtEl>
                          <p:spTgt spid="206"/>
                        </p:tgtEl>
                        <p:attrNameLst>
                          <p:attrName>style.visibility</p:attrName>
                        </p:attrNameLst>
                      </p:cBhvr>
                      <p:to>
                        <p:strVal val="visible"/>
                      </p:to>
                    </p:set>
                    <p:animEffect transition="in" filter="fade">
                      <p:cBhvr>
                        <p:cTn dur="750"/>
                        <p:tgtEl>
                          <p:spTgt spid="206"/>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OTO (100%)">
    <p:spTree>
      <p:nvGrpSpPr>
        <p:cNvPr id="1" name=""/>
        <p:cNvGrpSpPr/>
        <p:nvPr/>
      </p:nvGrpSpPr>
      <p:grpSpPr>
        <a:xfrm>
          <a:off x="0" y="0"/>
          <a:ext cx="0" cy="0"/>
          <a:chOff x="0" y="0"/>
          <a:chExt cx="0" cy="0"/>
        </a:xfrm>
      </p:grpSpPr>
      <p:sp>
        <p:nvSpPr>
          <p:cNvPr id="8" name="Tijdelijke aanduiding voor afbeelding 12">
            <a:extLst>
              <a:ext uri="{FF2B5EF4-FFF2-40B4-BE49-F238E27FC236}">
                <a16:creationId xmlns:a16="http://schemas.microsoft.com/office/drawing/2014/main" id="{85DE66C5-9696-40F6-A729-1AE660D015A3}"/>
              </a:ext>
            </a:extLst>
          </p:cNvPr>
          <p:cNvSpPr>
            <a:spLocks noGrp="1"/>
          </p:cNvSpPr>
          <p:nvPr>
            <p:ph type="pic" sz="quarter" idx="14" hasCustomPrompt="1"/>
          </p:nvPr>
        </p:nvSpPr>
        <p:spPr>
          <a:xfrm>
            <a:off x="0" y="0"/>
            <a:ext cx="12192001" cy="6858000"/>
          </a:xfrm>
          <a:solidFill>
            <a:schemeClr val="bg1">
              <a:lumMod val="95000"/>
            </a:schemeClr>
          </a:solidFill>
        </p:spPr>
        <p:txBody>
          <a:bodyPr tIns="2880000"/>
          <a:lstStyle>
            <a:lvl1pPr marL="0" indent="0" algn="ctr">
              <a:buNone/>
              <a:defRPr sz="1050" b="1" baseline="0"/>
            </a:lvl1pPr>
          </a:lstStyle>
          <a:p>
            <a:r>
              <a:rPr lang="nl-NL" dirty="0"/>
              <a:t>Klik op onderstaand pictogram</a:t>
            </a:r>
            <a:br>
              <a:rPr lang="nl-NL" dirty="0"/>
            </a:br>
            <a:r>
              <a:rPr lang="nl-NL" dirty="0"/>
              <a:t>om een afbeelding in te voegen</a:t>
            </a:r>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5215307" y="-885712"/>
            <a:ext cx="1761418"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FOTO (100%)</a:t>
            </a:r>
          </a:p>
        </p:txBody>
      </p:sp>
      <p:grpSp>
        <p:nvGrpSpPr>
          <p:cNvPr id="9" name="Instructie">
            <a:extLst>
              <a:ext uri="{FF2B5EF4-FFF2-40B4-BE49-F238E27FC236}">
                <a16:creationId xmlns:a16="http://schemas.microsoft.com/office/drawing/2014/main" id="{2D3A63D2-AF0E-4E4E-8786-9CF51EFA4929}"/>
              </a:ext>
            </a:extLst>
          </p:cNvPr>
          <p:cNvGrpSpPr/>
          <p:nvPr userDrawn="1"/>
        </p:nvGrpSpPr>
        <p:grpSpPr>
          <a:xfrm>
            <a:off x="12391601" y="0"/>
            <a:ext cx="3389661" cy="4934293"/>
            <a:chOff x="12391601" y="0"/>
            <a:chExt cx="3389661" cy="4934293"/>
          </a:xfrm>
        </p:grpSpPr>
        <p:grpSp>
          <p:nvGrpSpPr>
            <p:cNvPr id="10" name="Groep 9">
              <a:extLst>
                <a:ext uri="{FF2B5EF4-FFF2-40B4-BE49-F238E27FC236}">
                  <a16:creationId xmlns:a16="http://schemas.microsoft.com/office/drawing/2014/main" id="{A7485DEE-2192-42F5-B4B7-A823D6249D09}"/>
                </a:ext>
              </a:extLst>
            </p:cNvPr>
            <p:cNvGrpSpPr/>
            <p:nvPr userDrawn="1"/>
          </p:nvGrpSpPr>
          <p:grpSpPr>
            <a:xfrm>
              <a:off x="12757282" y="3250242"/>
              <a:ext cx="1499406" cy="678267"/>
              <a:chOff x="12757283" y="3120781"/>
              <a:chExt cx="1499406" cy="678267"/>
            </a:xfrm>
          </p:grpSpPr>
          <p:sp>
            <p:nvSpPr>
              <p:cNvPr id="37" name="Rechthoek 36">
                <a:extLst>
                  <a:ext uri="{FF2B5EF4-FFF2-40B4-BE49-F238E27FC236}">
                    <a16:creationId xmlns:a16="http://schemas.microsoft.com/office/drawing/2014/main" id="{6D585590-4B61-4956-89F1-E529C904486A}"/>
                  </a:ext>
                </a:extLst>
              </p:cNvPr>
              <p:cNvSpPr/>
              <p:nvPr userDrawn="1"/>
            </p:nvSpPr>
            <p:spPr>
              <a:xfrm>
                <a:off x="12757283" y="3120781"/>
                <a:ext cx="1499406" cy="580946"/>
              </a:xfrm>
              <a:prstGeom prst="rect">
                <a:avLst/>
              </a:prstGeom>
              <a:solidFill>
                <a:schemeClr val="bg1"/>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38" name="Rechthoek 37">
                <a:extLst>
                  <a:ext uri="{FF2B5EF4-FFF2-40B4-BE49-F238E27FC236}">
                    <a16:creationId xmlns:a16="http://schemas.microsoft.com/office/drawing/2014/main" id="{651C390B-57B2-4F47-B388-EE4CCB1CA549}"/>
                  </a:ext>
                </a:extLst>
              </p:cNvPr>
              <p:cNvSpPr/>
              <p:nvPr userDrawn="1"/>
            </p:nvSpPr>
            <p:spPr>
              <a:xfrm>
                <a:off x="12761843" y="3432170"/>
                <a:ext cx="1478943" cy="257235"/>
              </a:xfrm>
              <a:prstGeom prst="rect">
                <a:avLst/>
              </a:prstGeom>
              <a:solidFill>
                <a:srgbClr val="FCE4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39" name="Tekstvak 38">
                <a:extLst>
                  <a:ext uri="{FF2B5EF4-FFF2-40B4-BE49-F238E27FC236}">
                    <a16:creationId xmlns:a16="http://schemas.microsoft.com/office/drawing/2014/main" id="{A2922EB7-F5ED-4BB8-9ED1-8C6DA62CBF18}"/>
                  </a:ext>
                </a:extLst>
              </p:cNvPr>
              <p:cNvSpPr txBox="1"/>
              <p:nvPr userDrawn="1"/>
            </p:nvSpPr>
            <p:spPr>
              <a:xfrm>
                <a:off x="12997648" y="3159891"/>
                <a:ext cx="957818"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dirty="0">
                    <a:solidFill>
                      <a:schemeClr val="tx1"/>
                    </a:solidFill>
                    <a:latin typeface="Arial" panose="020B0604020202020204" pitchFamily="34" charset="0"/>
                    <a:ea typeface="+mn-ea"/>
                    <a:cs typeface="Arial" panose="020B0604020202020204" pitchFamily="34" charset="0"/>
                  </a:rPr>
                  <a:t>Naar voorgrond</a:t>
                </a:r>
              </a:p>
            </p:txBody>
          </p:sp>
          <p:sp>
            <p:nvSpPr>
              <p:cNvPr id="40" name="Tekstvak 39">
                <a:extLst>
                  <a:ext uri="{FF2B5EF4-FFF2-40B4-BE49-F238E27FC236}">
                    <a16:creationId xmlns:a16="http://schemas.microsoft.com/office/drawing/2014/main" id="{372C6BDB-2960-44CE-90AC-714FE5F6BE65}"/>
                  </a:ext>
                </a:extLst>
              </p:cNvPr>
              <p:cNvSpPr txBox="1"/>
              <p:nvPr userDrawn="1"/>
            </p:nvSpPr>
            <p:spPr>
              <a:xfrm>
                <a:off x="12984219" y="3481017"/>
                <a:ext cx="1165564"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a:solidFill>
                      <a:schemeClr val="tx1"/>
                    </a:solidFill>
                    <a:latin typeface="Arial" panose="020B0604020202020204" pitchFamily="34" charset="0"/>
                    <a:ea typeface="+mn-ea"/>
                    <a:cs typeface="Arial" panose="020B0604020202020204" pitchFamily="34" charset="0"/>
                  </a:rPr>
                  <a:t>Naar achtergrond</a:t>
                </a:r>
              </a:p>
            </p:txBody>
          </p:sp>
          <p:pic>
            <p:nvPicPr>
              <p:cNvPr id="41" name="Picture 3">
                <a:extLst>
                  <a:ext uri="{FF2B5EF4-FFF2-40B4-BE49-F238E27FC236}">
                    <a16:creationId xmlns:a16="http://schemas.microsoft.com/office/drawing/2014/main" id="{A5A03AF0-48D7-43FB-916B-B1FBBDFA55C9}"/>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3938926" y="3567717"/>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2" name="Gelijkbenige driehoek 41">
                <a:extLst>
                  <a:ext uri="{FF2B5EF4-FFF2-40B4-BE49-F238E27FC236}">
                    <a16:creationId xmlns:a16="http://schemas.microsoft.com/office/drawing/2014/main" id="{A08914F5-7473-481B-83DF-4AAF427A5AD2}"/>
                  </a:ext>
                </a:extLst>
              </p:cNvPr>
              <p:cNvSpPr/>
              <p:nvPr userDrawn="1"/>
            </p:nvSpPr>
            <p:spPr>
              <a:xfrm rot="5400000">
                <a:off x="14094210" y="3548999"/>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43" name="Groep 42">
                <a:extLst>
                  <a:ext uri="{FF2B5EF4-FFF2-40B4-BE49-F238E27FC236}">
                    <a16:creationId xmlns:a16="http://schemas.microsoft.com/office/drawing/2014/main" id="{1A80C615-901E-41B3-9BB0-B936F4D981DE}"/>
                  </a:ext>
                </a:extLst>
              </p:cNvPr>
              <p:cNvGrpSpPr/>
              <p:nvPr userDrawn="1"/>
            </p:nvGrpSpPr>
            <p:grpSpPr>
              <a:xfrm>
                <a:off x="12822311" y="3178534"/>
                <a:ext cx="182309" cy="163794"/>
                <a:chOff x="12832541" y="3162395"/>
                <a:chExt cx="219532" cy="197236"/>
              </a:xfrm>
            </p:grpSpPr>
            <p:sp>
              <p:nvSpPr>
                <p:cNvPr id="48" name="Rechthoek 47">
                  <a:extLst>
                    <a:ext uri="{FF2B5EF4-FFF2-40B4-BE49-F238E27FC236}">
                      <a16:creationId xmlns:a16="http://schemas.microsoft.com/office/drawing/2014/main" id="{FB3F0841-3FEB-4D17-9CDE-AC48F8720234}"/>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49" name="Rechthoek 48">
                  <a:extLst>
                    <a:ext uri="{FF2B5EF4-FFF2-40B4-BE49-F238E27FC236}">
                      <a16:creationId xmlns:a16="http://schemas.microsoft.com/office/drawing/2014/main" id="{F43F7413-D757-44EA-BF2C-E7C4F651D2B2}"/>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50" name="Rechthoek 49">
                  <a:extLst>
                    <a:ext uri="{FF2B5EF4-FFF2-40B4-BE49-F238E27FC236}">
                      <a16:creationId xmlns:a16="http://schemas.microsoft.com/office/drawing/2014/main" id="{602034CF-80CA-4818-9AE7-B3EA1BC35AC6}"/>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nvGrpSpPr>
              <p:cNvPr id="44" name="Groep 43">
                <a:extLst>
                  <a:ext uri="{FF2B5EF4-FFF2-40B4-BE49-F238E27FC236}">
                    <a16:creationId xmlns:a16="http://schemas.microsoft.com/office/drawing/2014/main" id="{F08E763E-2CBE-4B5A-88A1-D748E303798F}"/>
                  </a:ext>
                </a:extLst>
              </p:cNvPr>
              <p:cNvGrpSpPr/>
              <p:nvPr userDrawn="1"/>
            </p:nvGrpSpPr>
            <p:grpSpPr>
              <a:xfrm>
                <a:off x="12822311" y="3480352"/>
                <a:ext cx="182309" cy="163794"/>
                <a:chOff x="12832541" y="3162395"/>
                <a:chExt cx="219532" cy="197236"/>
              </a:xfrm>
            </p:grpSpPr>
            <p:sp>
              <p:nvSpPr>
                <p:cNvPr id="45" name="Rechthoek 44">
                  <a:extLst>
                    <a:ext uri="{FF2B5EF4-FFF2-40B4-BE49-F238E27FC236}">
                      <a16:creationId xmlns:a16="http://schemas.microsoft.com/office/drawing/2014/main" id="{031FD590-F56F-4A94-B34A-85F2F775A61F}"/>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46" name="Rechthoek 45">
                  <a:extLst>
                    <a:ext uri="{FF2B5EF4-FFF2-40B4-BE49-F238E27FC236}">
                      <a16:creationId xmlns:a16="http://schemas.microsoft.com/office/drawing/2014/main" id="{FC5A1C89-CEA1-4AB2-ADEC-045CE14DF9A8}"/>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47" name="Rechthoek 46">
                  <a:extLst>
                    <a:ext uri="{FF2B5EF4-FFF2-40B4-BE49-F238E27FC236}">
                      <a16:creationId xmlns:a16="http://schemas.microsoft.com/office/drawing/2014/main" id="{C16311A8-5A92-4BBE-92AF-3B0B73CEDC31}"/>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11" name="Meer informatie">
              <a:extLst>
                <a:ext uri="{FF2B5EF4-FFF2-40B4-BE49-F238E27FC236}">
                  <a16:creationId xmlns:a16="http://schemas.microsoft.com/office/drawing/2014/main" id="{AAB8EEEB-3B32-4F95-A5CF-288089D1D336}"/>
                </a:ext>
              </a:extLst>
            </p:cNvPr>
            <p:cNvGrpSpPr/>
            <p:nvPr userDrawn="1"/>
          </p:nvGrpSpPr>
          <p:grpSpPr>
            <a:xfrm>
              <a:off x="12396764" y="4151020"/>
              <a:ext cx="3178515" cy="783273"/>
              <a:chOff x="-3741486" y="3386444"/>
              <a:chExt cx="3178515" cy="783273"/>
            </a:xfrm>
          </p:grpSpPr>
          <p:sp>
            <p:nvSpPr>
              <p:cNvPr id="34" name="Freeform 101">
                <a:extLst>
                  <a:ext uri="{FF2B5EF4-FFF2-40B4-BE49-F238E27FC236}">
                    <a16:creationId xmlns:a16="http://schemas.microsoft.com/office/drawing/2014/main" id="{38D62A77-18CB-48DE-85ED-63AE4F5E7102}"/>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35" name="Rechthoek 34">
                <a:extLst>
                  <a:ext uri="{FF2B5EF4-FFF2-40B4-BE49-F238E27FC236}">
                    <a16:creationId xmlns:a16="http://schemas.microsoft.com/office/drawing/2014/main" id="{F38D622C-6AD3-4ADF-90D9-D95634FEA620}"/>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36" name="Rechte verbindingslijn 35">
                <a:extLst>
                  <a:ext uri="{FF2B5EF4-FFF2-40B4-BE49-F238E27FC236}">
                    <a16:creationId xmlns:a16="http://schemas.microsoft.com/office/drawing/2014/main" id="{5BDF2372-6825-4F7E-88BF-044104490856}"/>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sp>
          <p:nvSpPr>
            <p:cNvPr id="12" name="Rechthoek 11">
              <a:extLst>
                <a:ext uri="{FF2B5EF4-FFF2-40B4-BE49-F238E27FC236}">
                  <a16:creationId xmlns:a16="http://schemas.microsoft.com/office/drawing/2014/main" id="{08FEBC49-106E-4E08-B0A6-E4E804C996FE}"/>
                </a:ext>
              </a:extLst>
            </p:cNvPr>
            <p:cNvSpPr/>
            <p:nvPr userDrawn="1"/>
          </p:nvSpPr>
          <p:spPr>
            <a:xfrm>
              <a:off x="12397262" y="0"/>
              <a:ext cx="3384000"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Afbeelding invoegen/veranderen</a:t>
              </a:r>
            </a:p>
          </p:txBody>
        </p:sp>
        <p:sp>
          <p:nvSpPr>
            <p:cNvPr id="13" name="Ovaal 12">
              <a:extLst>
                <a:ext uri="{FF2B5EF4-FFF2-40B4-BE49-F238E27FC236}">
                  <a16:creationId xmlns:a16="http://schemas.microsoft.com/office/drawing/2014/main" id="{CDF2793F-4105-4F8A-99BF-3E6295B3DF7D}"/>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4" name="Rechte verbindingslijn 13">
              <a:extLst>
                <a:ext uri="{FF2B5EF4-FFF2-40B4-BE49-F238E27FC236}">
                  <a16:creationId xmlns:a16="http://schemas.microsoft.com/office/drawing/2014/main" id="{F64888AE-B626-4DA4-8695-1FC458D9A811}"/>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5" name="Rechte verbindingslijn 14">
              <a:extLst>
                <a:ext uri="{FF2B5EF4-FFF2-40B4-BE49-F238E27FC236}">
                  <a16:creationId xmlns:a16="http://schemas.microsoft.com/office/drawing/2014/main" id="{A218BE6A-3E07-48F2-BE37-45E5C6760D7A}"/>
                </a:ext>
              </a:extLst>
            </p:cNvPr>
            <p:cNvCxnSpPr>
              <a:cxnSpLocks/>
            </p:cNvCxnSpPr>
            <p:nvPr userDrawn="1"/>
          </p:nvCxnSpPr>
          <p:spPr>
            <a:xfrm>
              <a:off x="12397261" y="1728059"/>
              <a:ext cx="3178017" cy="0"/>
            </a:xfrm>
            <a:prstGeom prst="line">
              <a:avLst/>
            </a:prstGeom>
            <a:noFill/>
            <a:ln w="3175" cap="flat" cmpd="sng" algn="ctr">
              <a:solidFill>
                <a:schemeClr val="accent1"/>
              </a:solidFill>
              <a:prstDash val="solid"/>
            </a:ln>
            <a:effectLst/>
          </p:spPr>
        </p:cxnSp>
        <p:sp>
          <p:nvSpPr>
            <p:cNvPr id="16" name="Rechthoek 15">
              <a:extLst>
                <a:ext uri="{FF2B5EF4-FFF2-40B4-BE49-F238E27FC236}">
                  <a16:creationId xmlns:a16="http://schemas.microsoft.com/office/drawing/2014/main" id="{FE51C59A-2167-43BC-9457-57FAFEC851B9}"/>
                </a:ext>
              </a:extLst>
            </p:cNvPr>
            <p:cNvSpPr/>
            <p:nvPr userDrawn="1"/>
          </p:nvSpPr>
          <p:spPr>
            <a:xfrm>
              <a:off x="12757282" y="432552"/>
              <a:ext cx="2817995" cy="73863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 d.m.v. de ‘Delete’-knop. Klik op het pictogram om een nieuwe afbeelding in te voegen.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(zie onderstaand voorbeeld).</a:t>
              </a:r>
            </a:p>
          </p:txBody>
        </p:sp>
        <p:cxnSp>
          <p:nvCxnSpPr>
            <p:cNvPr id="17" name="Rechte verbindingslijn 16">
              <a:extLst>
                <a:ext uri="{FF2B5EF4-FFF2-40B4-BE49-F238E27FC236}">
                  <a16:creationId xmlns:a16="http://schemas.microsoft.com/office/drawing/2014/main" id="{64F6AF30-6305-4FA4-B413-4525ED4D627D}"/>
                </a:ext>
              </a:extLst>
            </p:cNvPr>
            <p:cNvCxnSpPr>
              <a:cxnSpLocks/>
            </p:cNvCxnSpPr>
            <p:nvPr userDrawn="1"/>
          </p:nvCxnSpPr>
          <p:spPr>
            <a:xfrm>
              <a:off x="12397261" y="4033137"/>
              <a:ext cx="3178017" cy="0"/>
            </a:xfrm>
            <a:prstGeom prst="line">
              <a:avLst/>
            </a:prstGeom>
            <a:noFill/>
            <a:ln w="3175" cap="flat" cmpd="sng" algn="ctr">
              <a:solidFill>
                <a:schemeClr val="accent1"/>
              </a:solidFill>
              <a:prstDash val="solid"/>
            </a:ln>
            <a:effectLst/>
          </p:spPr>
        </p:cxnSp>
        <p:sp>
          <p:nvSpPr>
            <p:cNvPr id="18" name="Ovaal 17">
              <a:extLst>
                <a:ext uri="{FF2B5EF4-FFF2-40B4-BE49-F238E27FC236}">
                  <a16:creationId xmlns:a16="http://schemas.microsoft.com/office/drawing/2014/main" id="{7B753F06-C3A6-4EF1-8B6A-C17D82B54322}"/>
                </a:ext>
              </a:extLst>
            </p:cNvPr>
            <p:cNvSpPr/>
            <p:nvPr userDrawn="1"/>
          </p:nvSpPr>
          <p:spPr>
            <a:xfrm>
              <a:off x="12391601" y="185652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9" name="Rechthoek 18">
              <a:extLst>
                <a:ext uri="{FF2B5EF4-FFF2-40B4-BE49-F238E27FC236}">
                  <a16:creationId xmlns:a16="http://schemas.microsoft.com/office/drawing/2014/main" id="{C1D37769-315A-420D-B75E-E457235F7C79}"/>
                </a:ext>
              </a:extLst>
            </p:cNvPr>
            <p:cNvSpPr/>
            <p:nvPr userDrawn="1"/>
          </p:nvSpPr>
          <p:spPr>
            <a:xfrm>
              <a:off x="12757282" y="1922587"/>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afbeelding</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20" name="Groep 19">
              <a:extLst>
                <a:ext uri="{FF2B5EF4-FFF2-40B4-BE49-F238E27FC236}">
                  <a16:creationId xmlns:a16="http://schemas.microsoft.com/office/drawing/2014/main" id="{78A40BB4-43E0-4AB1-8247-AD90236BF582}"/>
                </a:ext>
              </a:extLst>
            </p:cNvPr>
            <p:cNvGrpSpPr/>
            <p:nvPr userDrawn="1"/>
          </p:nvGrpSpPr>
          <p:grpSpPr>
            <a:xfrm>
              <a:off x="12757282" y="1291752"/>
              <a:ext cx="294789" cy="318834"/>
              <a:chOff x="14466489" y="1001522"/>
              <a:chExt cx="290627" cy="314333"/>
            </a:xfrm>
          </p:grpSpPr>
          <p:sp>
            <p:nvSpPr>
              <p:cNvPr id="28" name="Rechthoek 27">
                <a:extLst>
                  <a:ext uri="{FF2B5EF4-FFF2-40B4-BE49-F238E27FC236}">
                    <a16:creationId xmlns:a16="http://schemas.microsoft.com/office/drawing/2014/main" id="{F3AE8FC8-141B-48FF-8EF0-9D63B03C2D83}"/>
                  </a:ext>
                </a:extLst>
              </p:cNvPr>
              <p:cNvSpPr/>
              <p:nvPr userDrawn="1"/>
            </p:nvSpPr>
            <p:spPr>
              <a:xfrm>
                <a:off x="14466489" y="1001522"/>
                <a:ext cx="257935" cy="254168"/>
              </a:xfrm>
              <a:prstGeom prst="rect">
                <a:avLst/>
              </a:prstGeom>
              <a:solidFill>
                <a:schemeClr val="bg1"/>
              </a:solidFill>
              <a:ln w="1270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29" name="Ovaal 28">
                <a:extLst>
                  <a:ext uri="{FF2B5EF4-FFF2-40B4-BE49-F238E27FC236}">
                    <a16:creationId xmlns:a16="http://schemas.microsoft.com/office/drawing/2014/main" id="{69CBEFED-33E1-4AFE-86FC-6DF3573F5516}"/>
                  </a:ext>
                </a:extLst>
              </p:cNvPr>
              <p:cNvSpPr/>
              <p:nvPr userDrawn="1"/>
            </p:nvSpPr>
            <p:spPr>
              <a:xfrm>
                <a:off x="14623626" y="1033630"/>
                <a:ext cx="71169" cy="71169"/>
              </a:xfrm>
              <a:prstGeom prst="ellipse">
                <a:avLst/>
              </a:prstGeom>
              <a:solidFill>
                <a:srgbClr val="F1D8A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30" name="Vrije vorm: vorm 29">
                <a:extLst>
                  <a:ext uri="{FF2B5EF4-FFF2-40B4-BE49-F238E27FC236}">
                    <a16:creationId xmlns:a16="http://schemas.microsoft.com/office/drawing/2014/main" id="{BA3BEB4C-5F84-4BDA-B9A7-ECFF71C57F8B}"/>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31" name="Rechthoek: afgeronde hoeken 30">
                <a:extLst>
                  <a:ext uri="{FF2B5EF4-FFF2-40B4-BE49-F238E27FC236}">
                    <a16:creationId xmlns:a16="http://schemas.microsoft.com/office/drawing/2014/main" id="{DA08B234-F1BF-44D4-B1D0-3EA9F8ECB08E}"/>
                  </a:ext>
                </a:extLst>
              </p:cNvPr>
              <p:cNvSpPr/>
              <p:nvPr userDrawn="1"/>
            </p:nvSpPr>
            <p:spPr>
              <a:xfrm>
                <a:off x="14601150" y="1145314"/>
                <a:ext cx="155966" cy="116816"/>
              </a:xfrm>
              <a:prstGeom prst="roundRect">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cxnSp>
            <p:nvCxnSpPr>
              <p:cNvPr id="32" name="Rechte verbindingslijn 31">
                <a:extLst>
                  <a:ext uri="{FF2B5EF4-FFF2-40B4-BE49-F238E27FC236}">
                    <a16:creationId xmlns:a16="http://schemas.microsoft.com/office/drawing/2014/main" id="{23C52ADF-361E-41E3-BE0C-642E54F1A260}"/>
                  </a:ext>
                </a:extLst>
              </p:cNvPr>
              <p:cNvCxnSpPr>
                <a:cxnSpLocks/>
              </p:cNvCxnSpPr>
              <p:nvPr userDrawn="1"/>
            </p:nvCxnSpPr>
            <p:spPr>
              <a:xfrm>
                <a:off x="14637490" y="1308665"/>
                <a:ext cx="83286" cy="0"/>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cxnSp>
            <p:nvCxnSpPr>
              <p:cNvPr id="33" name="Rechte verbindingslijn 32">
                <a:extLst>
                  <a:ext uri="{FF2B5EF4-FFF2-40B4-BE49-F238E27FC236}">
                    <a16:creationId xmlns:a16="http://schemas.microsoft.com/office/drawing/2014/main" id="{B976EEAE-7E00-4B59-9397-75143CB8D93D}"/>
                  </a:ext>
                </a:extLst>
              </p:cNvPr>
              <p:cNvCxnSpPr>
                <a:cxnSpLocks/>
                <a:stCxn id="31" idx="2"/>
              </p:cNvCxnSpPr>
              <p:nvPr userDrawn="1"/>
            </p:nvCxnSpPr>
            <p:spPr>
              <a:xfrm flipH="1">
                <a:off x="14678717" y="1262130"/>
                <a:ext cx="416" cy="43573"/>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grpSp>
        <p:sp>
          <p:nvSpPr>
            <p:cNvPr id="21" name="Ovaal 20">
              <a:extLst>
                <a:ext uri="{FF2B5EF4-FFF2-40B4-BE49-F238E27FC236}">
                  <a16:creationId xmlns:a16="http://schemas.microsoft.com/office/drawing/2014/main" id="{5DC7C133-FF47-429F-ADCE-E28AF83BD527}"/>
                </a:ext>
              </a:extLst>
            </p:cNvPr>
            <p:cNvSpPr/>
            <p:nvPr userDrawn="1"/>
          </p:nvSpPr>
          <p:spPr>
            <a:xfrm>
              <a:off x="12391601" y="27680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22" name="Rechthoek 21">
              <a:extLst>
                <a:ext uri="{FF2B5EF4-FFF2-40B4-BE49-F238E27FC236}">
                  <a16:creationId xmlns:a16="http://schemas.microsoft.com/office/drawing/2014/main" id="{0A0FA6EF-1710-488B-85AB-7DAFD54EB548}"/>
                </a:ext>
              </a:extLst>
            </p:cNvPr>
            <p:cNvSpPr/>
            <p:nvPr userDrawn="1"/>
          </p:nvSpPr>
          <p:spPr>
            <a:xfrm>
              <a:off x="12757283" y="2834141"/>
              <a:ext cx="2817996" cy="316612"/>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Klik met de rechter muisknop op de afbeelding en kies ´Naar achtergrond´.</a:t>
              </a:r>
            </a:p>
          </p:txBody>
        </p:sp>
        <p:cxnSp>
          <p:nvCxnSpPr>
            <p:cNvPr id="23" name="Rechte verbindingslijn 22">
              <a:extLst>
                <a:ext uri="{FF2B5EF4-FFF2-40B4-BE49-F238E27FC236}">
                  <a16:creationId xmlns:a16="http://schemas.microsoft.com/office/drawing/2014/main" id="{97042308-9E60-46BA-8F2A-DF55D4E68527}"/>
                </a:ext>
              </a:extLst>
            </p:cNvPr>
            <p:cNvCxnSpPr>
              <a:cxnSpLocks/>
            </p:cNvCxnSpPr>
            <p:nvPr userDrawn="1"/>
          </p:nvCxnSpPr>
          <p:spPr>
            <a:xfrm>
              <a:off x="12397261" y="2649915"/>
              <a:ext cx="3178017" cy="0"/>
            </a:xfrm>
            <a:prstGeom prst="line">
              <a:avLst/>
            </a:prstGeom>
            <a:noFill/>
            <a:ln w="3175" cap="flat" cmpd="sng" algn="ctr">
              <a:solidFill>
                <a:schemeClr val="accent1"/>
              </a:solidFill>
              <a:prstDash val="solid"/>
            </a:ln>
            <a:effectLst/>
          </p:spPr>
        </p:cxnSp>
        <p:grpSp>
          <p:nvGrpSpPr>
            <p:cNvPr id="24" name="Groep 23">
              <a:extLst>
                <a:ext uri="{FF2B5EF4-FFF2-40B4-BE49-F238E27FC236}">
                  <a16:creationId xmlns:a16="http://schemas.microsoft.com/office/drawing/2014/main" id="{CE3105CD-6B4E-48A0-885E-D456B3A2D0BC}"/>
                </a:ext>
              </a:extLst>
            </p:cNvPr>
            <p:cNvGrpSpPr/>
            <p:nvPr userDrawn="1"/>
          </p:nvGrpSpPr>
          <p:grpSpPr>
            <a:xfrm>
              <a:off x="12757282" y="2296644"/>
              <a:ext cx="825500" cy="209550"/>
              <a:chOff x="13504624" y="2444818"/>
              <a:chExt cx="825500" cy="209550"/>
            </a:xfrm>
          </p:grpSpPr>
          <p:sp>
            <p:nvSpPr>
              <p:cNvPr id="25" name="Rechthoek 24">
                <a:extLst>
                  <a:ext uri="{FF2B5EF4-FFF2-40B4-BE49-F238E27FC236}">
                    <a16:creationId xmlns:a16="http://schemas.microsoft.com/office/drawing/2014/main" id="{1D594764-0E2B-4928-BBBC-00D2B2A053A0}"/>
                  </a:ext>
                </a:extLst>
              </p:cNvPr>
              <p:cNvSpPr/>
              <p:nvPr userDrawn="1"/>
            </p:nvSpPr>
            <p:spPr>
              <a:xfrm>
                <a:off x="13504624" y="2444818"/>
                <a:ext cx="825500" cy="209550"/>
              </a:xfrm>
              <a:prstGeom prst="rect">
                <a:avLst/>
              </a:prstGeom>
              <a:solidFill>
                <a:srgbClr val="FFFFFF"/>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dirty="0">
                    <a:solidFill>
                      <a:schemeClr val="tx1"/>
                    </a:solidFill>
                    <a:latin typeface="Arial" panose="020B0604020202020204" pitchFamily="34" charset="0"/>
                    <a:cs typeface="Arial" panose="020B0604020202020204" pitchFamily="34" charset="0"/>
                  </a:rPr>
                  <a:t>Invoegen</a:t>
                </a:r>
              </a:p>
            </p:txBody>
          </p:sp>
          <p:cxnSp>
            <p:nvCxnSpPr>
              <p:cNvPr id="26" name="Rechte verbindingslijn 25">
                <a:extLst>
                  <a:ext uri="{FF2B5EF4-FFF2-40B4-BE49-F238E27FC236}">
                    <a16:creationId xmlns:a16="http://schemas.microsoft.com/office/drawing/2014/main" id="{BDD584E0-16E8-4E6D-A6C7-146139C95D92}"/>
                  </a:ext>
                </a:extLst>
              </p:cNvPr>
              <p:cNvCxnSpPr/>
              <p:nvPr userDrawn="1"/>
            </p:nvCxnSpPr>
            <p:spPr>
              <a:xfrm>
                <a:off x="14155269" y="2477218"/>
                <a:ext cx="0" cy="142717"/>
              </a:xfrm>
              <a:prstGeom prst="line">
                <a:avLst/>
              </a:prstGeom>
              <a:noFill/>
              <a:ln w="3175" cap="flat" cmpd="sng" algn="ctr">
                <a:solidFill>
                  <a:srgbClr val="44546A"/>
                </a:solidFill>
                <a:prstDash val="solid"/>
              </a:ln>
              <a:effectLst/>
            </p:spPr>
          </p:cxnSp>
          <p:sp>
            <p:nvSpPr>
              <p:cNvPr id="27" name="Gelijkbenige driehoek 26">
                <a:extLst>
                  <a:ext uri="{FF2B5EF4-FFF2-40B4-BE49-F238E27FC236}">
                    <a16:creationId xmlns:a16="http://schemas.microsoft.com/office/drawing/2014/main" id="{0A280435-9A49-49D9-90D6-7434805A16C0}"/>
                  </a:ext>
                </a:extLst>
              </p:cNvPr>
              <p:cNvSpPr/>
              <p:nvPr userDrawn="1"/>
            </p:nvSpPr>
            <p:spPr>
              <a:xfrm rot="10800000">
                <a:off x="14196089" y="2528872"/>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53" name="Grid" hidden="1">
            <a:extLst>
              <a:ext uri="{FF2B5EF4-FFF2-40B4-BE49-F238E27FC236}">
                <a16:creationId xmlns:a16="http://schemas.microsoft.com/office/drawing/2014/main" id="{6D78BA86-5EFA-4D35-9E65-269384B29C2B}"/>
              </a:ext>
            </a:extLst>
          </p:cNvPr>
          <p:cNvGrpSpPr/>
          <p:nvPr userDrawn="1"/>
        </p:nvGrpSpPr>
        <p:grpSpPr>
          <a:xfrm>
            <a:off x="-18224" y="-2"/>
            <a:ext cx="12210224" cy="6858006"/>
            <a:chOff x="-18224" y="-2"/>
            <a:chExt cx="12210224" cy="6858006"/>
          </a:xfrm>
          <a:solidFill>
            <a:schemeClr val="accent6">
              <a:alpha val="27843"/>
            </a:schemeClr>
          </a:solidFill>
        </p:grpSpPr>
        <p:sp>
          <p:nvSpPr>
            <p:cNvPr id="54" name="Rechthoek 53">
              <a:extLst>
                <a:ext uri="{FF2B5EF4-FFF2-40B4-BE49-F238E27FC236}">
                  <a16:creationId xmlns:a16="http://schemas.microsoft.com/office/drawing/2014/main" id="{5595BF2A-7427-4E05-9363-DD0F91252D2A}"/>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5" name="Rechthoek 54">
              <a:extLst>
                <a:ext uri="{FF2B5EF4-FFF2-40B4-BE49-F238E27FC236}">
                  <a16:creationId xmlns:a16="http://schemas.microsoft.com/office/drawing/2014/main" id="{3A062C69-0D9D-4067-A5EA-A5A0AE8C62F3}"/>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6" name="Rechthoek 55">
              <a:extLst>
                <a:ext uri="{FF2B5EF4-FFF2-40B4-BE49-F238E27FC236}">
                  <a16:creationId xmlns:a16="http://schemas.microsoft.com/office/drawing/2014/main" id="{FD3FB2F3-4C64-4A48-A2D7-AC86009462E1}"/>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57" name="Rechthoek 56">
              <a:extLst>
                <a:ext uri="{FF2B5EF4-FFF2-40B4-BE49-F238E27FC236}">
                  <a16:creationId xmlns:a16="http://schemas.microsoft.com/office/drawing/2014/main" id="{C0F54F4A-ACC5-49BA-A270-2F3E1CAACA8B}"/>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8" name="Rechthoek 57">
              <a:extLst>
                <a:ext uri="{FF2B5EF4-FFF2-40B4-BE49-F238E27FC236}">
                  <a16:creationId xmlns:a16="http://schemas.microsoft.com/office/drawing/2014/main" id="{CC0EBCC0-02C8-4BB9-8F19-5A1E5BE964F0}"/>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9" name="Rechthoek 58">
              <a:extLst>
                <a:ext uri="{FF2B5EF4-FFF2-40B4-BE49-F238E27FC236}">
                  <a16:creationId xmlns:a16="http://schemas.microsoft.com/office/drawing/2014/main" id="{71C85963-9048-4797-A9FC-F8AC06C4587A}"/>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0" name="Rechthoek 59">
              <a:extLst>
                <a:ext uri="{FF2B5EF4-FFF2-40B4-BE49-F238E27FC236}">
                  <a16:creationId xmlns:a16="http://schemas.microsoft.com/office/drawing/2014/main" id="{86AB3682-8442-4182-BF7B-4EB8D2A7BB1B}"/>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1" name="Rechthoek 60">
              <a:extLst>
                <a:ext uri="{FF2B5EF4-FFF2-40B4-BE49-F238E27FC236}">
                  <a16:creationId xmlns:a16="http://schemas.microsoft.com/office/drawing/2014/main" id="{8F7A47E9-B3D7-47F7-AA0C-1E2464591FB6}"/>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2" name="Rechthoek 61">
              <a:extLst>
                <a:ext uri="{FF2B5EF4-FFF2-40B4-BE49-F238E27FC236}">
                  <a16:creationId xmlns:a16="http://schemas.microsoft.com/office/drawing/2014/main" id="{3A2D1BE6-A577-40A3-BB4F-E8CB9CE22CD6}"/>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63" name="Rechthoek 62">
              <a:extLst>
                <a:ext uri="{FF2B5EF4-FFF2-40B4-BE49-F238E27FC236}">
                  <a16:creationId xmlns:a16="http://schemas.microsoft.com/office/drawing/2014/main" id="{4664FC65-F628-4D88-B711-90CBF3B4F5C6}"/>
                </a:ext>
              </a:extLst>
            </p:cNvPr>
            <p:cNvSpPr/>
            <p:nvPr userDrawn="1"/>
          </p:nvSpPr>
          <p:spPr>
            <a:xfrm rot="16200000">
              <a:off x="4824393"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68" name="Tijdelijke aanduiding voor voettekst 4">
            <a:extLst>
              <a:ext uri="{FF2B5EF4-FFF2-40B4-BE49-F238E27FC236}">
                <a16:creationId xmlns:a16="http://schemas.microsoft.com/office/drawing/2014/main" id="{D5EA6A46-90C5-479C-9D02-1AE66076C8C0}"/>
              </a:ext>
            </a:extLst>
          </p:cNvPr>
          <p:cNvSpPr>
            <a:spLocks noGrp="1"/>
          </p:cNvSpPr>
          <p:nvPr>
            <p:ph type="ftr" sz="quarter" idx="11"/>
          </p:nvPr>
        </p:nvSpPr>
        <p:spPr>
          <a:xfrm>
            <a:off x="1775460" y="6252804"/>
            <a:ext cx="6344957" cy="216909"/>
          </a:xfrm>
        </p:spPr>
        <p:txBody>
          <a:bodyPr/>
          <a:lstStyle>
            <a:lvl1pPr>
              <a:defRPr>
                <a:solidFill>
                  <a:schemeClr val="bg1"/>
                </a:solidFill>
              </a:defRPr>
            </a:lvl1pPr>
          </a:lstStyle>
          <a:p>
            <a:r>
              <a:rPr lang="nl-NL"/>
              <a:t>&lt;Plaats hier je voettekst&gt;</a:t>
            </a:r>
            <a:endParaRPr lang="nl-NL" dirty="0"/>
          </a:p>
        </p:txBody>
      </p:sp>
      <p:sp>
        <p:nvSpPr>
          <p:cNvPr id="69" name="Tijdelijke aanduiding voor dianummer 5">
            <a:extLst>
              <a:ext uri="{FF2B5EF4-FFF2-40B4-BE49-F238E27FC236}">
                <a16:creationId xmlns:a16="http://schemas.microsoft.com/office/drawing/2014/main" id="{EFFE6935-BD88-4D2A-ACA5-776B2C473C08}"/>
              </a:ext>
            </a:extLst>
          </p:cNvPr>
          <p:cNvSpPr>
            <a:spLocks noGrp="1"/>
          </p:cNvSpPr>
          <p:nvPr>
            <p:ph type="sldNum" sz="quarter" idx="12"/>
          </p:nvPr>
        </p:nvSpPr>
        <p:spPr>
          <a:xfrm>
            <a:off x="1250490" y="6252804"/>
            <a:ext cx="392576" cy="216909"/>
          </a:xfrm>
        </p:spPr>
        <p:txBody>
          <a:bodyPr/>
          <a:lstStyle>
            <a:lvl1pPr>
              <a:defRPr>
                <a:solidFill>
                  <a:schemeClr val="bg1"/>
                </a:solidFill>
              </a:defRPr>
            </a:lvl1pPr>
          </a:lstStyle>
          <a:p>
            <a:fld id="{7AD0FE45-509C-4BDF-9EDE-64426F8DF3D2}" type="slidenum">
              <a:rPr lang="nl-NL" smtClean="0"/>
              <a:pPr/>
              <a:t>‹#›</a:t>
            </a:fld>
            <a:endParaRPr lang="nl-NL"/>
          </a:p>
        </p:txBody>
      </p:sp>
      <p:sp>
        <p:nvSpPr>
          <p:cNvPr id="75" name="Tijdelijke aanduiding voor tekst 105">
            <a:extLst>
              <a:ext uri="{FF2B5EF4-FFF2-40B4-BE49-F238E27FC236}">
                <a16:creationId xmlns:a16="http://schemas.microsoft.com/office/drawing/2014/main" id="{2B94068E-6B88-437A-A4A6-F3CCA4BDEC98}"/>
              </a:ext>
            </a:extLst>
          </p:cNvPr>
          <p:cNvSpPr>
            <a:spLocks noGrp="1"/>
          </p:cNvSpPr>
          <p:nvPr>
            <p:ph type="body" sz="quarter" idx="13"/>
          </p:nvPr>
        </p:nvSpPr>
        <p:spPr>
          <a:xfrm>
            <a:off x="-9524" y="0"/>
            <a:ext cx="2739600" cy="1904400"/>
          </a:xfrm>
          <a:blipFill>
            <a:blip r:embed="rId3"/>
            <a:stretch>
              <a:fillRect/>
            </a:stretch>
          </a:blipFill>
        </p:spPr>
        <p:txBody>
          <a:bodyPr/>
          <a:lstStyle>
            <a:lvl1pPr marL="0" indent="0">
              <a:buNone/>
              <a:defRPr sz="100">
                <a:solidFill>
                  <a:schemeClr val="bg2"/>
                </a:solidFill>
              </a:defRPr>
            </a:lvl1pPr>
          </a:lstStyle>
          <a:p>
            <a:pPr lvl="0"/>
            <a:endParaRPr lang="nl-NL" dirty="0"/>
          </a:p>
        </p:txBody>
      </p:sp>
      <p:sp>
        <p:nvSpPr>
          <p:cNvPr id="76" name="Tijdelijke aanduiding voor tekst 107">
            <a:extLst>
              <a:ext uri="{FF2B5EF4-FFF2-40B4-BE49-F238E27FC236}">
                <a16:creationId xmlns:a16="http://schemas.microsoft.com/office/drawing/2014/main" id="{0FB95FD7-F684-4270-93A8-5A44847AD216}"/>
              </a:ext>
            </a:extLst>
          </p:cNvPr>
          <p:cNvSpPr>
            <a:spLocks noGrp="1"/>
          </p:cNvSpPr>
          <p:nvPr>
            <p:ph type="body" sz="quarter" idx="15"/>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17666137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accel="50400" decel="49600" fill="hold" grpId="0" nodeType="withEffect">
                                  <p:stCondLst>
                                    <p:cond delay="0"/>
                                  </p:stCondLst>
                                  <p:childTnLst>
                                    <p:animScale>
                                      <p:cBhvr>
                                        <p:cTn id="6" dur="3750" fill="hold"/>
                                        <p:tgtEl>
                                          <p:spTgt spid="8"/>
                                        </p:tgtEl>
                                      </p:cBhvr>
                                      <p:by x="110000" y="11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HOOFDSTUK (100%)">
    <p:spTree>
      <p:nvGrpSpPr>
        <p:cNvPr id="1" name=""/>
        <p:cNvGrpSpPr/>
        <p:nvPr/>
      </p:nvGrpSpPr>
      <p:grpSpPr>
        <a:xfrm>
          <a:off x="0" y="0"/>
          <a:ext cx="0" cy="0"/>
          <a:chOff x="0" y="0"/>
          <a:chExt cx="0" cy="0"/>
        </a:xfrm>
      </p:grpSpPr>
      <p:sp>
        <p:nvSpPr>
          <p:cNvPr id="4" name="Rechthoek 3">
            <a:extLst>
              <a:ext uri="{FF2B5EF4-FFF2-40B4-BE49-F238E27FC236}">
                <a16:creationId xmlns:a16="http://schemas.microsoft.com/office/drawing/2014/main" id="{3712ED05-4A5E-49A6-8DD8-7B76DD8EFB1C}"/>
              </a:ext>
            </a:extLst>
          </p:cNvPr>
          <p:cNvSpPr/>
          <p:nvPr userDrawn="1"/>
        </p:nvSpPr>
        <p:spPr>
          <a:xfrm>
            <a:off x="-18224" y="-2"/>
            <a:ext cx="12210224" cy="57200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65" name="Tijdelijke aanduiding voor afbeelding 64">
            <a:extLst>
              <a:ext uri="{FF2B5EF4-FFF2-40B4-BE49-F238E27FC236}">
                <a16:creationId xmlns:a16="http://schemas.microsoft.com/office/drawing/2014/main" id="{180A7545-92CF-42B8-B0F4-3487A9D4CB43}"/>
              </a:ext>
            </a:extLst>
          </p:cNvPr>
          <p:cNvSpPr>
            <a:spLocks noGrp="1"/>
          </p:cNvSpPr>
          <p:nvPr>
            <p:ph type="pic" sz="quarter" idx="14" hasCustomPrompt="1"/>
          </p:nvPr>
        </p:nvSpPr>
        <p:spPr>
          <a:xfrm>
            <a:off x="-29028" y="-1"/>
            <a:ext cx="8729671" cy="6068165"/>
          </a:xfrm>
          <a:custGeom>
            <a:avLst/>
            <a:gdLst>
              <a:gd name="connsiteX0" fmla="*/ 0 w 8598090"/>
              <a:gd name="connsiteY0" fmla="*/ 0 h 5976700"/>
              <a:gd name="connsiteX1" fmla="*/ 8598090 w 8598090"/>
              <a:gd name="connsiteY1" fmla="*/ 0 h 5976700"/>
              <a:gd name="connsiteX2" fmla="*/ 2592893 w 8598090"/>
              <a:gd name="connsiteY2" fmla="*/ 5976700 h 5976700"/>
              <a:gd name="connsiteX3" fmla="*/ 14975 w 8598090"/>
              <a:gd name="connsiteY3" fmla="*/ 3357303 h 5976700"/>
              <a:gd name="connsiteX4" fmla="*/ 0 w 8598090"/>
              <a:gd name="connsiteY4" fmla="*/ 0 h 5976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98090" h="5976700">
                <a:moveTo>
                  <a:pt x="0" y="0"/>
                </a:moveTo>
                <a:lnTo>
                  <a:pt x="8598090" y="0"/>
                </a:lnTo>
                <a:lnTo>
                  <a:pt x="2592893" y="5976700"/>
                </a:lnTo>
                <a:lnTo>
                  <a:pt x="14975" y="3357303"/>
                </a:lnTo>
                <a:cubicBezTo>
                  <a:pt x="9981" y="2238200"/>
                  <a:pt x="4994" y="1119103"/>
                  <a:pt x="0" y="0"/>
                </a:cubicBezTo>
                <a:close/>
              </a:path>
            </a:pathLst>
          </a:custGeom>
          <a:solidFill>
            <a:schemeClr val="bg1">
              <a:lumMod val="95000"/>
            </a:schemeClr>
          </a:solidFill>
        </p:spPr>
        <p:txBody>
          <a:bodyPr wrap="square" tIns="2880000">
            <a:noAutofit/>
          </a:bodyPr>
          <a:lstStyle>
            <a:lvl1pPr marL="0" indent="0" algn="ctr">
              <a:buNone/>
              <a:defRPr sz="1050" b="1" baseline="0"/>
            </a:lvl1pPr>
          </a:lstStyle>
          <a:p>
            <a:r>
              <a:rPr lang="nl-NL" dirty="0"/>
              <a:t>Klik op onderstaand pictogram</a:t>
            </a:r>
            <a:br>
              <a:rPr lang="nl-NL" dirty="0"/>
            </a:br>
            <a:r>
              <a:rPr lang="nl-NL" dirty="0"/>
              <a:t>om een afbeelding in te voegen</a:t>
            </a:r>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4929399" y="-885712"/>
            <a:ext cx="2333240"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HOOFDSTUK (100%)</a:t>
            </a:r>
          </a:p>
        </p:txBody>
      </p:sp>
      <p:grpSp>
        <p:nvGrpSpPr>
          <p:cNvPr id="9" name="Instructie">
            <a:extLst>
              <a:ext uri="{FF2B5EF4-FFF2-40B4-BE49-F238E27FC236}">
                <a16:creationId xmlns:a16="http://schemas.microsoft.com/office/drawing/2014/main" id="{2D3A63D2-AF0E-4E4E-8786-9CF51EFA4929}"/>
              </a:ext>
            </a:extLst>
          </p:cNvPr>
          <p:cNvGrpSpPr/>
          <p:nvPr userDrawn="1"/>
        </p:nvGrpSpPr>
        <p:grpSpPr>
          <a:xfrm>
            <a:off x="12391601" y="0"/>
            <a:ext cx="3389661" cy="4934293"/>
            <a:chOff x="12391601" y="0"/>
            <a:chExt cx="3389661" cy="4934293"/>
          </a:xfrm>
        </p:grpSpPr>
        <p:grpSp>
          <p:nvGrpSpPr>
            <p:cNvPr id="10" name="Groep 9">
              <a:extLst>
                <a:ext uri="{FF2B5EF4-FFF2-40B4-BE49-F238E27FC236}">
                  <a16:creationId xmlns:a16="http://schemas.microsoft.com/office/drawing/2014/main" id="{A7485DEE-2192-42F5-B4B7-A823D6249D09}"/>
                </a:ext>
              </a:extLst>
            </p:cNvPr>
            <p:cNvGrpSpPr/>
            <p:nvPr userDrawn="1"/>
          </p:nvGrpSpPr>
          <p:grpSpPr>
            <a:xfrm>
              <a:off x="12757282" y="3250242"/>
              <a:ext cx="1499406" cy="678267"/>
              <a:chOff x="12757283" y="3120781"/>
              <a:chExt cx="1499406" cy="678267"/>
            </a:xfrm>
          </p:grpSpPr>
          <p:sp>
            <p:nvSpPr>
              <p:cNvPr id="37" name="Rechthoek 36">
                <a:extLst>
                  <a:ext uri="{FF2B5EF4-FFF2-40B4-BE49-F238E27FC236}">
                    <a16:creationId xmlns:a16="http://schemas.microsoft.com/office/drawing/2014/main" id="{6D585590-4B61-4956-89F1-E529C904486A}"/>
                  </a:ext>
                </a:extLst>
              </p:cNvPr>
              <p:cNvSpPr/>
              <p:nvPr userDrawn="1"/>
            </p:nvSpPr>
            <p:spPr>
              <a:xfrm>
                <a:off x="12757283" y="3120781"/>
                <a:ext cx="1499406" cy="580946"/>
              </a:xfrm>
              <a:prstGeom prst="rect">
                <a:avLst/>
              </a:prstGeom>
              <a:solidFill>
                <a:schemeClr val="bg1"/>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38" name="Rechthoek 37">
                <a:extLst>
                  <a:ext uri="{FF2B5EF4-FFF2-40B4-BE49-F238E27FC236}">
                    <a16:creationId xmlns:a16="http://schemas.microsoft.com/office/drawing/2014/main" id="{651C390B-57B2-4F47-B388-EE4CCB1CA549}"/>
                  </a:ext>
                </a:extLst>
              </p:cNvPr>
              <p:cNvSpPr/>
              <p:nvPr userDrawn="1"/>
            </p:nvSpPr>
            <p:spPr>
              <a:xfrm>
                <a:off x="12761843" y="3432170"/>
                <a:ext cx="1478943" cy="257235"/>
              </a:xfrm>
              <a:prstGeom prst="rect">
                <a:avLst/>
              </a:prstGeom>
              <a:solidFill>
                <a:srgbClr val="FCE4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39" name="Tekstvak 38">
                <a:extLst>
                  <a:ext uri="{FF2B5EF4-FFF2-40B4-BE49-F238E27FC236}">
                    <a16:creationId xmlns:a16="http://schemas.microsoft.com/office/drawing/2014/main" id="{A2922EB7-F5ED-4BB8-9ED1-8C6DA62CBF18}"/>
                  </a:ext>
                </a:extLst>
              </p:cNvPr>
              <p:cNvSpPr txBox="1"/>
              <p:nvPr userDrawn="1"/>
            </p:nvSpPr>
            <p:spPr>
              <a:xfrm>
                <a:off x="12997648" y="3159891"/>
                <a:ext cx="957818"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dirty="0">
                    <a:solidFill>
                      <a:schemeClr val="tx1"/>
                    </a:solidFill>
                    <a:latin typeface="Arial" panose="020B0604020202020204" pitchFamily="34" charset="0"/>
                    <a:ea typeface="+mn-ea"/>
                    <a:cs typeface="Arial" panose="020B0604020202020204" pitchFamily="34" charset="0"/>
                  </a:rPr>
                  <a:t>Naar voorgrond</a:t>
                </a:r>
              </a:p>
            </p:txBody>
          </p:sp>
          <p:sp>
            <p:nvSpPr>
              <p:cNvPr id="40" name="Tekstvak 39">
                <a:extLst>
                  <a:ext uri="{FF2B5EF4-FFF2-40B4-BE49-F238E27FC236}">
                    <a16:creationId xmlns:a16="http://schemas.microsoft.com/office/drawing/2014/main" id="{372C6BDB-2960-44CE-90AC-714FE5F6BE65}"/>
                  </a:ext>
                </a:extLst>
              </p:cNvPr>
              <p:cNvSpPr txBox="1"/>
              <p:nvPr userDrawn="1"/>
            </p:nvSpPr>
            <p:spPr>
              <a:xfrm>
                <a:off x="12984219" y="3481017"/>
                <a:ext cx="1165564"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a:solidFill>
                      <a:schemeClr val="tx1"/>
                    </a:solidFill>
                    <a:latin typeface="Arial" panose="020B0604020202020204" pitchFamily="34" charset="0"/>
                    <a:ea typeface="+mn-ea"/>
                    <a:cs typeface="Arial" panose="020B0604020202020204" pitchFamily="34" charset="0"/>
                  </a:rPr>
                  <a:t>Naar achtergrond</a:t>
                </a:r>
              </a:p>
            </p:txBody>
          </p:sp>
          <p:pic>
            <p:nvPicPr>
              <p:cNvPr id="41" name="Picture 3">
                <a:extLst>
                  <a:ext uri="{FF2B5EF4-FFF2-40B4-BE49-F238E27FC236}">
                    <a16:creationId xmlns:a16="http://schemas.microsoft.com/office/drawing/2014/main" id="{A5A03AF0-48D7-43FB-916B-B1FBBDFA55C9}"/>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3938926" y="3567717"/>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2" name="Gelijkbenige driehoek 41">
                <a:extLst>
                  <a:ext uri="{FF2B5EF4-FFF2-40B4-BE49-F238E27FC236}">
                    <a16:creationId xmlns:a16="http://schemas.microsoft.com/office/drawing/2014/main" id="{A08914F5-7473-481B-83DF-4AAF427A5AD2}"/>
                  </a:ext>
                </a:extLst>
              </p:cNvPr>
              <p:cNvSpPr/>
              <p:nvPr userDrawn="1"/>
            </p:nvSpPr>
            <p:spPr>
              <a:xfrm rot="5400000">
                <a:off x="14094210" y="3548999"/>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43" name="Groep 42">
                <a:extLst>
                  <a:ext uri="{FF2B5EF4-FFF2-40B4-BE49-F238E27FC236}">
                    <a16:creationId xmlns:a16="http://schemas.microsoft.com/office/drawing/2014/main" id="{1A80C615-901E-41B3-9BB0-B936F4D981DE}"/>
                  </a:ext>
                </a:extLst>
              </p:cNvPr>
              <p:cNvGrpSpPr/>
              <p:nvPr userDrawn="1"/>
            </p:nvGrpSpPr>
            <p:grpSpPr>
              <a:xfrm>
                <a:off x="12822311" y="3178534"/>
                <a:ext cx="182309" cy="163794"/>
                <a:chOff x="12832541" y="3162395"/>
                <a:chExt cx="219532" cy="197236"/>
              </a:xfrm>
            </p:grpSpPr>
            <p:sp>
              <p:nvSpPr>
                <p:cNvPr id="48" name="Rechthoek 47">
                  <a:extLst>
                    <a:ext uri="{FF2B5EF4-FFF2-40B4-BE49-F238E27FC236}">
                      <a16:creationId xmlns:a16="http://schemas.microsoft.com/office/drawing/2014/main" id="{FB3F0841-3FEB-4D17-9CDE-AC48F8720234}"/>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49" name="Rechthoek 48">
                  <a:extLst>
                    <a:ext uri="{FF2B5EF4-FFF2-40B4-BE49-F238E27FC236}">
                      <a16:creationId xmlns:a16="http://schemas.microsoft.com/office/drawing/2014/main" id="{F43F7413-D757-44EA-BF2C-E7C4F651D2B2}"/>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50" name="Rechthoek 49">
                  <a:extLst>
                    <a:ext uri="{FF2B5EF4-FFF2-40B4-BE49-F238E27FC236}">
                      <a16:creationId xmlns:a16="http://schemas.microsoft.com/office/drawing/2014/main" id="{602034CF-80CA-4818-9AE7-B3EA1BC35AC6}"/>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nvGrpSpPr>
              <p:cNvPr id="44" name="Groep 43">
                <a:extLst>
                  <a:ext uri="{FF2B5EF4-FFF2-40B4-BE49-F238E27FC236}">
                    <a16:creationId xmlns:a16="http://schemas.microsoft.com/office/drawing/2014/main" id="{F08E763E-2CBE-4B5A-88A1-D748E303798F}"/>
                  </a:ext>
                </a:extLst>
              </p:cNvPr>
              <p:cNvGrpSpPr/>
              <p:nvPr userDrawn="1"/>
            </p:nvGrpSpPr>
            <p:grpSpPr>
              <a:xfrm>
                <a:off x="12822311" y="3480352"/>
                <a:ext cx="182309" cy="163794"/>
                <a:chOff x="12832541" y="3162395"/>
                <a:chExt cx="219532" cy="197236"/>
              </a:xfrm>
            </p:grpSpPr>
            <p:sp>
              <p:nvSpPr>
                <p:cNvPr id="45" name="Rechthoek 44">
                  <a:extLst>
                    <a:ext uri="{FF2B5EF4-FFF2-40B4-BE49-F238E27FC236}">
                      <a16:creationId xmlns:a16="http://schemas.microsoft.com/office/drawing/2014/main" id="{031FD590-F56F-4A94-B34A-85F2F775A61F}"/>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46" name="Rechthoek 45">
                  <a:extLst>
                    <a:ext uri="{FF2B5EF4-FFF2-40B4-BE49-F238E27FC236}">
                      <a16:creationId xmlns:a16="http://schemas.microsoft.com/office/drawing/2014/main" id="{FC5A1C89-CEA1-4AB2-ADEC-045CE14DF9A8}"/>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47" name="Rechthoek 46">
                  <a:extLst>
                    <a:ext uri="{FF2B5EF4-FFF2-40B4-BE49-F238E27FC236}">
                      <a16:creationId xmlns:a16="http://schemas.microsoft.com/office/drawing/2014/main" id="{C16311A8-5A92-4BBE-92AF-3B0B73CEDC31}"/>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11" name="Meer informatie">
              <a:extLst>
                <a:ext uri="{FF2B5EF4-FFF2-40B4-BE49-F238E27FC236}">
                  <a16:creationId xmlns:a16="http://schemas.microsoft.com/office/drawing/2014/main" id="{AAB8EEEB-3B32-4F95-A5CF-288089D1D336}"/>
                </a:ext>
              </a:extLst>
            </p:cNvPr>
            <p:cNvGrpSpPr/>
            <p:nvPr userDrawn="1"/>
          </p:nvGrpSpPr>
          <p:grpSpPr>
            <a:xfrm>
              <a:off x="12396764" y="4151020"/>
              <a:ext cx="3178515" cy="783273"/>
              <a:chOff x="-3741486" y="3386444"/>
              <a:chExt cx="3178515" cy="783273"/>
            </a:xfrm>
          </p:grpSpPr>
          <p:sp>
            <p:nvSpPr>
              <p:cNvPr id="34" name="Freeform 101">
                <a:extLst>
                  <a:ext uri="{FF2B5EF4-FFF2-40B4-BE49-F238E27FC236}">
                    <a16:creationId xmlns:a16="http://schemas.microsoft.com/office/drawing/2014/main" id="{38D62A77-18CB-48DE-85ED-63AE4F5E7102}"/>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35" name="Rechthoek 34">
                <a:extLst>
                  <a:ext uri="{FF2B5EF4-FFF2-40B4-BE49-F238E27FC236}">
                    <a16:creationId xmlns:a16="http://schemas.microsoft.com/office/drawing/2014/main" id="{F38D622C-6AD3-4ADF-90D9-D95634FEA620}"/>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36" name="Rechte verbindingslijn 35">
                <a:extLst>
                  <a:ext uri="{FF2B5EF4-FFF2-40B4-BE49-F238E27FC236}">
                    <a16:creationId xmlns:a16="http://schemas.microsoft.com/office/drawing/2014/main" id="{5BDF2372-6825-4F7E-88BF-044104490856}"/>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sp>
          <p:nvSpPr>
            <p:cNvPr id="12" name="Rechthoek 11">
              <a:extLst>
                <a:ext uri="{FF2B5EF4-FFF2-40B4-BE49-F238E27FC236}">
                  <a16:creationId xmlns:a16="http://schemas.microsoft.com/office/drawing/2014/main" id="{08FEBC49-106E-4E08-B0A6-E4E804C996FE}"/>
                </a:ext>
              </a:extLst>
            </p:cNvPr>
            <p:cNvSpPr/>
            <p:nvPr userDrawn="1"/>
          </p:nvSpPr>
          <p:spPr>
            <a:xfrm>
              <a:off x="12397262" y="0"/>
              <a:ext cx="3384000"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Afbeelding invoegen/veranderen</a:t>
              </a:r>
            </a:p>
          </p:txBody>
        </p:sp>
        <p:sp>
          <p:nvSpPr>
            <p:cNvPr id="13" name="Ovaal 12">
              <a:extLst>
                <a:ext uri="{FF2B5EF4-FFF2-40B4-BE49-F238E27FC236}">
                  <a16:creationId xmlns:a16="http://schemas.microsoft.com/office/drawing/2014/main" id="{CDF2793F-4105-4F8A-99BF-3E6295B3DF7D}"/>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4" name="Rechte verbindingslijn 13">
              <a:extLst>
                <a:ext uri="{FF2B5EF4-FFF2-40B4-BE49-F238E27FC236}">
                  <a16:creationId xmlns:a16="http://schemas.microsoft.com/office/drawing/2014/main" id="{F64888AE-B626-4DA4-8695-1FC458D9A811}"/>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5" name="Rechte verbindingslijn 14">
              <a:extLst>
                <a:ext uri="{FF2B5EF4-FFF2-40B4-BE49-F238E27FC236}">
                  <a16:creationId xmlns:a16="http://schemas.microsoft.com/office/drawing/2014/main" id="{A218BE6A-3E07-48F2-BE37-45E5C6760D7A}"/>
                </a:ext>
              </a:extLst>
            </p:cNvPr>
            <p:cNvCxnSpPr>
              <a:cxnSpLocks/>
            </p:cNvCxnSpPr>
            <p:nvPr userDrawn="1"/>
          </p:nvCxnSpPr>
          <p:spPr>
            <a:xfrm>
              <a:off x="12397261" y="1728059"/>
              <a:ext cx="3178017" cy="0"/>
            </a:xfrm>
            <a:prstGeom prst="line">
              <a:avLst/>
            </a:prstGeom>
            <a:noFill/>
            <a:ln w="3175" cap="flat" cmpd="sng" algn="ctr">
              <a:solidFill>
                <a:schemeClr val="accent1"/>
              </a:solidFill>
              <a:prstDash val="solid"/>
            </a:ln>
            <a:effectLst/>
          </p:spPr>
        </p:cxnSp>
        <p:sp>
          <p:nvSpPr>
            <p:cNvPr id="16" name="Rechthoek 15">
              <a:extLst>
                <a:ext uri="{FF2B5EF4-FFF2-40B4-BE49-F238E27FC236}">
                  <a16:creationId xmlns:a16="http://schemas.microsoft.com/office/drawing/2014/main" id="{FE51C59A-2167-43BC-9457-57FAFEC851B9}"/>
                </a:ext>
              </a:extLst>
            </p:cNvPr>
            <p:cNvSpPr/>
            <p:nvPr userDrawn="1"/>
          </p:nvSpPr>
          <p:spPr>
            <a:xfrm>
              <a:off x="12757282" y="432552"/>
              <a:ext cx="2817995" cy="73863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 d.m.v. de ‘Delete’-knop. Klik op het pictogram om een nieuwe afbeelding in te voegen.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(zie onderstaand voorbeeld).</a:t>
              </a:r>
            </a:p>
          </p:txBody>
        </p:sp>
        <p:cxnSp>
          <p:nvCxnSpPr>
            <p:cNvPr id="17" name="Rechte verbindingslijn 16">
              <a:extLst>
                <a:ext uri="{FF2B5EF4-FFF2-40B4-BE49-F238E27FC236}">
                  <a16:creationId xmlns:a16="http://schemas.microsoft.com/office/drawing/2014/main" id="{64F6AF30-6305-4FA4-B413-4525ED4D627D}"/>
                </a:ext>
              </a:extLst>
            </p:cNvPr>
            <p:cNvCxnSpPr>
              <a:cxnSpLocks/>
            </p:cNvCxnSpPr>
            <p:nvPr userDrawn="1"/>
          </p:nvCxnSpPr>
          <p:spPr>
            <a:xfrm>
              <a:off x="12397261" y="4033137"/>
              <a:ext cx="3178017" cy="0"/>
            </a:xfrm>
            <a:prstGeom prst="line">
              <a:avLst/>
            </a:prstGeom>
            <a:noFill/>
            <a:ln w="3175" cap="flat" cmpd="sng" algn="ctr">
              <a:solidFill>
                <a:schemeClr val="accent1"/>
              </a:solidFill>
              <a:prstDash val="solid"/>
            </a:ln>
            <a:effectLst/>
          </p:spPr>
        </p:cxnSp>
        <p:sp>
          <p:nvSpPr>
            <p:cNvPr id="18" name="Ovaal 17">
              <a:extLst>
                <a:ext uri="{FF2B5EF4-FFF2-40B4-BE49-F238E27FC236}">
                  <a16:creationId xmlns:a16="http://schemas.microsoft.com/office/drawing/2014/main" id="{7B753F06-C3A6-4EF1-8B6A-C17D82B54322}"/>
                </a:ext>
              </a:extLst>
            </p:cNvPr>
            <p:cNvSpPr/>
            <p:nvPr userDrawn="1"/>
          </p:nvSpPr>
          <p:spPr>
            <a:xfrm>
              <a:off x="12391601" y="185652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9" name="Rechthoek 18">
              <a:extLst>
                <a:ext uri="{FF2B5EF4-FFF2-40B4-BE49-F238E27FC236}">
                  <a16:creationId xmlns:a16="http://schemas.microsoft.com/office/drawing/2014/main" id="{C1D37769-315A-420D-B75E-E457235F7C79}"/>
                </a:ext>
              </a:extLst>
            </p:cNvPr>
            <p:cNvSpPr/>
            <p:nvPr userDrawn="1"/>
          </p:nvSpPr>
          <p:spPr>
            <a:xfrm>
              <a:off x="12757282" y="1922587"/>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afbeelding</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20" name="Groep 19">
              <a:extLst>
                <a:ext uri="{FF2B5EF4-FFF2-40B4-BE49-F238E27FC236}">
                  <a16:creationId xmlns:a16="http://schemas.microsoft.com/office/drawing/2014/main" id="{78A40BB4-43E0-4AB1-8247-AD90236BF582}"/>
                </a:ext>
              </a:extLst>
            </p:cNvPr>
            <p:cNvGrpSpPr/>
            <p:nvPr userDrawn="1"/>
          </p:nvGrpSpPr>
          <p:grpSpPr>
            <a:xfrm>
              <a:off x="12757282" y="1291752"/>
              <a:ext cx="294789" cy="318834"/>
              <a:chOff x="14466489" y="1001522"/>
              <a:chExt cx="290627" cy="314333"/>
            </a:xfrm>
          </p:grpSpPr>
          <p:sp>
            <p:nvSpPr>
              <p:cNvPr id="28" name="Rechthoek 27">
                <a:extLst>
                  <a:ext uri="{FF2B5EF4-FFF2-40B4-BE49-F238E27FC236}">
                    <a16:creationId xmlns:a16="http://schemas.microsoft.com/office/drawing/2014/main" id="{F3AE8FC8-141B-48FF-8EF0-9D63B03C2D83}"/>
                  </a:ext>
                </a:extLst>
              </p:cNvPr>
              <p:cNvSpPr/>
              <p:nvPr userDrawn="1"/>
            </p:nvSpPr>
            <p:spPr>
              <a:xfrm>
                <a:off x="14466489" y="1001522"/>
                <a:ext cx="257935" cy="254168"/>
              </a:xfrm>
              <a:prstGeom prst="rect">
                <a:avLst/>
              </a:prstGeom>
              <a:solidFill>
                <a:schemeClr val="bg1"/>
              </a:solidFill>
              <a:ln w="1270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29" name="Ovaal 28">
                <a:extLst>
                  <a:ext uri="{FF2B5EF4-FFF2-40B4-BE49-F238E27FC236}">
                    <a16:creationId xmlns:a16="http://schemas.microsoft.com/office/drawing/2014/main" id="{69CBEFED-33E1-4AFE-86FC-6DF3573F5516}"/>
                  </a:ext>
                </a:extLst>
              </p:cNvPr>
              <p:cNvSpPr/>
              <p:nvPr userDrawn="1"/>
            </p:nvSpPr>
            <p:spPr>
              <a:xfrm>
                <a:off x="14623626" y="1033630"/>
                <a:ext cx="71169" cy="71169"/>
              </a:xfrm>
              <a:prstGeom prst="ellipse">
                <a:avLst/>
              </a:prstGeom>
              <a:solidFill>
                <a:srgbClr val="F1D8A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30" name="Vrije vorm: vorm 29">
                <a:extLst>
                  <a:ext uri="{FF2B5EF4-FFF2-40B4-BE49-F238E27FC236}">
                    <a16:creationId xmlns:a16="http://schemas.microsoft.com/office/drawing/2014/main" id="{BA3BEB4C-5F84-4BDA-B9A7-ECFF71C57F8B}"/>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31" name="Rechthoek: afgeronde hoeken 30">
                <a:extLst>
                  <a:ext uri="{FF2B5EF4-FFF2-40B4-BE49-F238E27FC236}">
                    <a16:creationId xmlns:a16="http://schemas.microsoft.com/office/drawing/2014/main" id="{DA08B234-F1BF-44D4-B1D0-3EA9F8ECB08E}"/>
                  </a:ext>
                </a:extLst>
              </p:cNvPr>
              <p:cNvSpPr/>
              <p:nvPr userDrawn="1"/>
            </p:nvSpPr>
            <p:spPr>
              <a:xfrm>
                <a:off x="14601150" y="1145314"/>
                <a:ext cx="155966" cy="116816"/>
              </a:xfrm>
              <a:prstGeom prst="roundRect">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cxnSp>
            <p:nvCxnSpPr>
              <p:cNvPr id="32" name="Rechte verbindingslijn 31">
                <a:extLst>
                  <a:ext uri="{FF2B5EF4-FFF2-40B4-BE49-F238E27FC236}">
                    <a16:creationId xmlns:a16="http://schemas.microsoft.com/office/drawing/2014/main" id="{23C52ADF-361E-41E3-BE0C-642E54F1A260}"/>
                  </a:ext>
                </a:extLst>
              </p:cNvPr>
              <p:cNvCxnSpPr>
                <a:cxnSpLocks/>
              </p:cNvCxnSpPr>
              <p:nvPr userDrawn="1"/>
            </p:nvCxnSpPr>
            <p:spPr>
              <a:xfrm>
                <a:off x="14637490" y="1308665"/>
                <a:ext cx="83286" cy="0"/>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cxnSp>
            <p:nvCxnSpPr>
              <p:cNvPr id="33" name="Rechte verbindingslijn 32">
                <a:extLst>
                  <a:ext uri="{FF2B5EF4-FFF2-40B4-BE49-F238E27FC236}">
                    <a16:creationId xmlns:a16="http://schemas.microsoft.com/office/drawing/2014/main" id="{B976EEAE-7E00-4B59-9397-75143CB8D93D}"/>
                  </a:ext>
                </a:extLst>
              </p:cNvPr>
              <p:cNvCxnSpPr>
                <a:cxnSpLocks/>
                <a:stCxn id="31" idx="2"/>
              </p:cNvCxnSpPr>
              <p:nvPr userDrawn="1"/>
            </p:nvCxnSpPr>
            <p:spPr>
              <a:xfrm flipH="1">
                <a:off x="14678717" y="1262130"/>
                <a:ext cx="416" cy="43573"/>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grpSp>
        <p:sp>
          <p:nvSpPr>
            <p:cNvPr id="21" name="Ovaal 20">
              <a:extLst>
                <a:ext uri="{FF2B5EF4-FFF2-40B4-BE49-F238E27FC236}">
                  <a16:creationId xmlns:a16="http://schemas.microsoft.com/office/drawing/2014/main" id="{5DC7C133-FF47-429F-ADCE-E28AF83BD527}"/>
                </a:ext>
              </a:extLst>
            </p:cNvPr>
            <p:cNvSpPr/>
            <p:nvPr userDrawn="1"/>
          </p:nvSpPr>
          <p:spPr>
            <a:xfrm>
              <a:off x="12391601" y="27680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22" name="Rechthoek 21">
              <a:extLst>
                <a:ext uri="{FF2B5EF4-FFF2-40B4-BE49-F238E27FC236}">
                  <a16:creationId xmlns:a16="http://schemas.microsoft.com/office/drawing/2014/main" id="{0A0FA6EF-1710-488B-85AB-7DAFD54EB548}"/>
                </a:ext>
              </a:extLst>
            </p:cNvPr>
            <p:cNvSpPr/>
            <p:nvPr userDrawn="1"/>
          </p:nvSpPr>
          <p:spPr>
            <a:xfrm>
              <a:off x="12757283" y="2834141"/>
              <a:ext cx="2817996" cy="316612"/>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Klik met de rechter muisknop op de afbeelding en kies ´Naar achtergrond´.</a:t>
              </a:r>
            </a:p>
          </p:txBody>
        </p:sp>
        <p:cxnSp>
          <p:nvCxnSpPr>
            <p:cNvPr id="23" name="Rechte verbindingslijn 22">
              <a:extLst>
                <a:ext uri="{FF2B5EF4-FFF2-40B4-BE49-F238E27FC236}">
                  <a16:creationId xmlns:a16="http://schemas.microsoft.com/office/drawing/2014/main" id="{97042308-9E60-46BA-8F2A-DF55D4E68527}"/>
                </a:ext>
              </a:extLst>
            </p:cNvPr>
            <p:cNvCxnSpPr>
              <a:cxnSpLocks/>
            </p:cNvCxnSpPr>
            <p:nvPr userDrawn="1"/>
          </p:nvCxnSpPr>
          <p:spPr>
            <a:xfrm>
              <a:off x="12397261" y="2649915"/>
              <a:ext cx="3178017" cy="0"/>
            </a:xfrm>
            <a:prstGeom prst="line">
              <a:avLst/>
            </a:prstGeom>
            <a:noFill/>
            <a:ln w="3175" cap="flat" cmpd="sng" algn="ctr">
              <a:solidFill>
                <a:schemeClr val="accent1"/>
              </a:solidFill>
              <a:prstDash val="solid"/>
            </a:ln>
            <a:effectLst/>
          </p:spPr>
        </p:cxnSp>
        <p:grpSp>
          <p:nvGrpSpPr>
            <p:cNvPr id="24" name="Groep 23">
              <a:extLst>
                <a:ext uri="{FF2B5EF4-FFF2-40B4-BE49-F238E27FC236}">
                  <a16:creationId xmlns:a16="http://schemas.microsoft.com/office/drawing/2014/main" id="{CE3105CD-6B4E-48A0-885E-D456B3A2D0BC}"/>
                </a:ext>
              </a:extLst>
            </p:cNvPr>
            <p:cNvGrpSpPr/>
            <p:nvPr userDrawn="1"/>
          </p:nvGrpSpPr>
          <p:grpSpPr>
            <a:xfrm>
              <a:off x="12757282" y="2296644"/>
              <a:ext cx="825500" cy="209550"/>
              <a:chOff x="13504624" y="2444818"/>
              <a:chExt cx="825500" cy="209550"/>
            </a:xfrm>
          </p:grpSpPr>
          <p:sp>
            <p:nvSpPr>
              <p:cNvPr id="25" name="Rechthoek 24">
                <a:extLst>
                  <a:ext uri="{FF2B5EF4-FFF2-40B4-BE49-F238E27FC236}">
                    <a16:creationId xmlns:a16="http://schemas.microsoft.com/office/drawing/2014/main" id="{1D594764-0E2B-4928-BBBC-00D2B2A053A0}"/>
                  </a:ext>
                </a:extLst>
              </p:cNvPr>
              <p:cNvSpPr/>
              <p:nvPr userDrawn="1"/>
            </p:nvSpPr>
            <p:spPr>
              <a:xfrm>
                <a:off x="13504624" y="2444818"/>
                <a:ext cx="825500" cy="209550"/>
              </a:xfrm>
              <a:prstGeom prst="rect">
                <a:avLst/>
              </a:prstGeom>
              <a:solidFill>
                <a:srgbClr val="FFFFFF"/>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dirty="0">
                    <a:solidFill>
                      <a:schemeClr val="tx1"/>
                    </a:solidFill>
                    <a:latin typeface="Arial" panose="020B0604020202020204" pitchFamily="34" charset="0"/>
                    <a:cs typeface="Arial" panose="020B0604020202020204" pitchFamily="34" charset="0"/>
                  </a:rPr>
                  <a:t>Invoegen</a:t>
                </a:r>
              </a:p>
            </p:txBody>
          </p:sp>
          <p:cxnSp>
            <p:nvCxnSpPr>
              <p:cNvPr id="26" name="Rechte verbindingslijn 25">
                <a:extLst>
                  <a:ext uri="{FF2B5EF4-FFF2-40B4-BE49-F238E27FC236}">
                    <a16:creationId xmlns:a16="http://schemas.microsoft.com/office/drawing/2014/main" id="{BDD584E0-16E8-4E6D-A6C7-146139C95D92}"/>
                  </a:ext>
                </a:extLst>
              </p:cNvPr>
              <p:cNvCxnSpPr/>
              <p:nvPr userDrawn="1"/>
            </p:nvCxnSpPr>
            <p:spPr>
              <a:xfrm>
                <a:off x="14155269" y="2477218"/>
                <a:ext cx="0" cy="142717"/>
              </a:xfrm>
              <a:prstGeom prst="line">
                <a:avLst/>
              </a:prstGeom>
              <a:noFill/>
              <a:ln w="3175" cap="flat" cmpd="sng" algn="ctr">
                <a:solidFill>
                  <a:srgbClr val="44546A"/>
                </a:solidFill>
                <a:prstDash val="solid"/>
              </a:ln>
              <a:effectLst/>
            </p:spPr>
          </p:cxnSp>
          <p:sp>
            <p:nvSpPr>
              <p:cNvPr id="27" name="Gelijkbenige driehoek 26">
                <a:extLst>
                  <a:ext uri="{FF2B5EF4-FFF2-40B4-BE49-F238E27FC236}">
                    <a16:creationId xmlns:a16="http://schemas.microsoft.com/office/drawing/2014/main" id="{0A280435-9A49-49D9-90D6-7434805A16C0}"/>
                  </a:ext>
                </a:extLst>
              </p:cNvPr>
              <p:cNvSpPr/>
              <p:nvPr userDrawn="1"/>
            </p:nvSpPr>
            <p:spPr>
              <a:xfrm rot="10800000">
                <a:off x="14196089" y="2528872"/>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53" name="Grid" hidden="1">
            <a:extLst>
              <a:ext uri="{FF2B5EF4-FFF2-40B4-BE49-F238E27FC236}">
                <a16:creationId xmlns:a16="http://schemas.microsoft.com/office/drawing/2014/main" id="{6D78BA86-5EFA-4D35-9E65-269384B29C2B}"/>
              </a:ext>
            </a:extLst>
          </p:cNvPr>
          <p:cNvGrpSpPr/>
          <p:nvPr userDrawn="1"/>
        </p:nvGrpSpPr>
        <p:grpSpPr>
          <a:xfrm>
            <a:off x="-18224" y="-2"/>
            <a:ext cx="12210224" cy="6858006"/>
            <a:chOff x="-18224" y="-2"/>
            <a:chExt cx="12210224" cy="6858006"/>
          </a:xfrm>
          <a:solidFill>
            <a:schemeClr val="accent6">
              <a:alpha val="27843"/>
            </a:schemeClr>
          </a:solidFill>
        </p:grpSpPr>
        <p:sp>
          <p:nvSpPr>
            <p:cNvPr id="54" name="Rechthoek 53">
              <a:extLst>
                <a:ext uri="{FF2B5EF4-FFF2-40B4-BE49-F238E27FC236}">
                  <a16:creationId xmlns:a16="http://schemas.microsoft.com/office/drawing/2014/main" id="{5595BF2A-7427-4E05-9363-DD0F91252D2A}"/>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5" name="Rechthoek 54">
              <a:extLst>
                <a:ext uri="{FF2B5EF4-FFF2-40B4-BE49-F238E27FC236}">
                  <a16:creationId xmlns:a16="http://schemas.microsoft.com/office/drawing/2014/main" id="{3A062C69-0D9D-4067-A5EA-A5A0AE8C62F3}"/>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6" name="Rechthoek 55">
              <a:extLst>
                <a:ext uri="{FF2B5EF4-FFF2-40B4-BE49-F238E27FC236}">
                  <a16:creationId xmlns:a16="http://schemas.microsoft.com/office/drawing/2014/main" id="{FD3FB2F3-4C64-4A48-A2D7-AC86009462E1}"/>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57" name="Rechthoek 56">
              <a:extLst>
                <a:ext uri="{FF2B5EF4-FFF2-40B4-BE49-F238E27FC236}">
                  <a16:creationId xmlns:a16="http://schemas.microsoft.com/office/drawing/2014/main" id="{C0F54F4A-ACC5-49BA-A270-2F3E1CAACA8B}"/>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8" name="Rechthoek 57">
              <a:extLst>
                <a:ext uri="{FF2B5EF4-FFF2-40B4-BE49-F238E27FC236}">
                  <a16:creationId xmlns:a16="http://schemas.microsoft.com/office/drawing/2014/main" id="{CC0EBCC0-02C8-4BB9-8F19-5A1E5BE964F0}"/>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9" name="Rechthoek 58">
              <a:extLst>
                <a:ext uri="{FF2B5EF4-FFF2-40B4-BE49-F238E27FC236}">
                  <a16:creationId xmlns:a16="http://schemas.microsoft.com/office/drawing/2014/main" id="{71C85963-9048-4797-A9FC-F8AC06C4587A}"/>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0" name="Rechthoek 59">
              <a:extLst>
                <a:ext uri="{FF2B5EF4-FFF2-40B4-BE49-F238E27FC236}">
                  <a16:creationId xmlns:a16="http://schemas.microsoft.com/office/drawing/2014/main" id="{86AB3682-8442-4182-BF7B-4EB8D2A7BB1B}"/>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1" name="Rechthoek 60">
              <a:extLst>
                <a:ext uri="{FF2B5EF4-FFF2-40B4-BE49-F238E27FC236}">
                  <a16:creationId xmlns:a16="http://schemas.microsoft.com/office/drawing/2014/main" id="{8F7A47E9-B3D7-47F7-AA0C-1E2464591FB6}"/>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2" name="Rechthoek 61">
              <a:extLst>
                <a:ext uri="{FF2B5EF4-FFF2-40B4-BE49-F238E27FC236}">
                  <a16:creationId xmlns:a16="http://schemas.microsoft.com/office/drawing/2014/main" id="{3A2D1BE6-A577-40A3-BB4F-E8CB9CE22CD6}"/>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63" name="Rechthoek 62">
              <a:extLst>
                <a:ext uri="{FF2B5EF4-FFF2-40B4-BE49-F238E27FC236}">
                  <a16:creationId xmlns:a16="http://schemas.microsoft.com/office/drawing/2014/main" id="{4664FC65-F628-4D88-B711-90CBF3B4F5C6}"/>
                </a:ext>
              </a:extLst>
            </p:cNvPr>
            <p:cNvSpPr/>
            <p:nvPr userDrawn="1"/>
          </p:nvSpPr>
          <p:spPr>
            <a:xfrm rot="16200000">
              <a:off x="4824393"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68" name="Tijdelijke aanduiding voor voettekst 4">
            <a:extLst>
              <a:ext uri="{FF2B5EF4-FFF2-40B4-BE49-F238E27FC236}">
                <a16:creationId xmlns:a16="http://schemas.microsoft.com/office/drawing/2014/main" id="{D5EA6A46-90C5-479C-9D02-1AE66076C8C0}"/>
              </a:ext>
            </a:extLst>
          </p:cNvPr>
          <p:cNvSpPr>
            <a:spLocks noGrp="1"/>
          </p:cNvSpPr>
          <p:nvPr>
            <p:ph type="ftr" sz="quarter" idx="11"/>
          </p:nvPr>
        </p:nvSpPr>
        <p:spPr>
          <a:xfrm>
            <a:off x="1775460" y="6252804"/>
            <a:ext cx="6344957" cy="216909"/>
          </a:xfrm>
        </p:spPr>
        <p:txBody>
          <a:bodyPr/>
          <a:lstStyle>
            <a:lvl1pPr>
              <a:defRPr>
                <a:solidFill>
                  <a:srgbClr val="707070"/>
                </a:solidFill>
              </a:defRPr>
            </a:lvl1pPr>
          </a:lstStyle>
          <a:p>
            <a:r>
              <a:rPr lang="nl-NL" dirty="0"/>
              <a:t>&lt;Plaats hier je voettekst&gt;</a:t>
            </a:r>
          </a:p>
        </p:txBody>
      </p:sp>
      <p:sp>
        <p:nvSpPr>
          <p:cNvPr id="69" name="Tijdelijke aanduiding voor dianummer 5">
            <a:extLst>
              <a:ext uri="{FF2B5EF4-FFF2-40B4-BE49-F238E27FC236}">
                <a16:creationId xmlns:a16="http://schemas.microsoft.com/office/drawing/2014/main" id="{EFFE6935-BD88-4D2A-ACA5-776B2C473C08}"/>
              </a:ext>
            </a:extLst>
          </p:cNvPr>
          <p:cNvSpPr>
            <a:spLocks noGrp="1"/>
          </p:cNvSpPr>
          <p:nvPr>
            <p:ph type="sldNum" sz="quarter" idx="12"/>
          </p:nvPr>
        </p:nvSpPr>
        <p:spPr>
          <a:xfrm>
            <a:off x="1250490" y="6252804"/>
            <a:ext cx="392576" cy="216909"/>
          </a:xfrm>
        </p:spPr>
        <p:txBody>
          <a:bodyPr vert="horz" lIns="0" tIns="0" rIns="0" bIns="0" rtlCol="0" anchor="ctr">
            <a:noAutofit/>
          </a:bodyPr>
          <a:lstStyle>
            <a:lvl1pPr>
              <a:defRPr lang="nl-NL" smtClean="0"/>
            </a:lvl1pPr>
          </a:lstStyle>
          <a:p>
            <a:fld id="{7AD0FE45-509C-4BDF-9EDE-64426F8DF3D2}" type="slidenum">
              <a:rPr lang="nl-NL" smtClean="0"/>
              <a:pPr/>
              <a:t>‹#›</a:t>
            </a:fld>
            <a:endParaRPr lang="nl-NL" dirty="0"/>
          </a:p>
        </p:txBody>
      </p:sp>
      <p:sp>
        <p:nvSpPr>
          <p:cNvPr id="70" name="Tijdelijke aanduiding voor verticale tekst 2">
            <a:extLst>
              <a:ext uri="{FF2B5EF4-FFF2-40B4-BE49-F238E27FC236}">
                <a16:creationId xmlns:a16="http://schemas.microsoft.com/office/drawing/2014/main" id="{FF7BC693-7AA8-4636-8E41-C3CECC7979D7}"/>
              </a:ext>
            </a:extLst>
          </p:cNvPr>
          <p:cNvSpPr>
            <a:spLocks noGrp="1"/>
          </p:cNvSpPr>
          <p:nvPr>
            <p:ph type="body" orient="vert" idx="1" hasCustomPrompt="1"/>
          </p:nvPr>
        </p:nvSpPr>
        <p:spPr>
          <a:xfrm>
            <a:off x="7340603" y="2424268"/>
            <a:ext cx="3450975" cy="2531960"/>
          </a:xfrm>
        </p:spPr>
        <p:txBody>
          <a:bodyPr vert="horz"/>
          <a:lstStyle>
            <a:lvl1pPr algn="r">
              <a:defRPr>
                <a:solidFill>
                  <a:schemeClr val="bg1"/>
                </a:solidFill>
              </a:defRPr>
            </a:lvl1pPr>
            <a:lvl2pPr algn="r">
              <a:defRPr>
                <a:solidFill>
                  <a:schemeClr val="bg1"/>
                </a:solidFill>
              </a:defRPr>
            </a:lvl2pPr>
            <a:lvl3pPr algn="r">
              <a:defRPr>
                <a:solidFill>
                  <a:schemeClr val="bg1"/>
                </a:solidFill>
              </a:defRPr>
            </a:lvl3pPr>
            <a:lvl4pPr algn="r">
              <a:defRPr>
                <a:solidFill>
                  <a:schemeClr val="bg1"/>
                </a:solidFill>
              </a:defRPr>
            </a:lvl4pPr>
            <a:lvl5pPr algn="r">
              <a:defRPr>
                <a:solidFill>
                  <a:schemeClr val="bg1"/>
                </a:solidFill>
              </a:defRPr>
            </a:lvl5pPr>
            <a:lvl6pPr algn="r">
              <a:defRPr>
                <a:solidFill>
                  <a:schemeClr val="bg1"/>
                </a:solidFill>
              </a:defRPr>
            </a:lvl6pPr>
            <a:lvl7pPr algn="r">
              <a:defRPr>
                <a:solidFill>
                  <a:schemeClr val="bg1"/>
                </a:solidFill>
              </a:defRPr>
            </a:lvl7pPr>
            <a:lvl8pPr algn="r">
              <a:defRPr>
                <a:solidFill>
                  <a:schemeClr val="bg1"/>
                </a:solidFill>
              </a:defRPr>
            </a:lvl8pPr>
            <a:lvl9pPr algn="r">
              <a:defRPr>
                <a:solidFill>
                  <a:schemeClr val="bg1"/>
                </a:solidFill>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sp>
        <p:nvSpPr>
          <p:cNvPr id="74" name="Tijdelijke aanduiding voor tekst 107">
            <a:extLst>
              <a:ext uri="{FF2B5EF4-FFF2-40B4-BE49-F238E27FC236}">
                <a16:creationId xmlns:a16="http://schemas.microsoft.com/office/drawing/2014/main" id="{282E494F-B386-46F0-A90C-9E0A539D2CD5}"/>
              </a:ext>
            </a:extLst>
          </p:cNvPr>
          <p:cNvSpPr>
            <a:spLocks noGrp="1"/>
          </p:cNvSpPr>
          <p:nvPr>
            <p:ph type="body" sz="quarter" idx="15"/>
          </p:nvPr>
        </p:nvSpPr>
        <p:spPr>
          <a:xfrm>
            <a:off x="285232" y="378212"/>
            <a:ext cx="1263687" cy="418062"/>
          </a:xfrm>
          <a:blipFill>
            <a:blip r:embed="rId3"/>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1305645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250"/>
                                  </p:stCondLst>
                                  <p:childTnLst>
                                    <p:set>
                                      <p:cBhvr>
                                        <p:cTn id="6" dur="1" fill="hold">
                                          <p:stCondLst>
                                            <p:cond delay="0"/>
                                          </p:stCondLst>
                                        </p:cTn>
                                        <p:tgtEl>
                                          <p:spTgt spid="65"/>
                                        </p:tgtEl>
                                        <p:attrNameLst>
                                          <p:attrName>style.visibility</p:attrName>
                                        </p:attrNameLst>
                                      </p:cBhvr>
                                      <p:to>
                                        <p:strVal val="visible"/>
                                      </p:to>
                                    </p:set>
                                    <p:anim calcmode="lin" valueType="num">
                                      <p:cBhvr additive="base">
                                        <p:cTn id="7" dur="1250" fill="hold"/>
                                        <p:tgtEl>
                                          <p:spTgt spid="65"/>
                                        </p:tgtEl>
                                        <p:attrNameLst>
                                          <p:attrName>ppt_x</p:attrName>
                                        </p:attrNameLst>
                                      </p:cBhvr>
                                      <p:tavLst>
                                        <p:tav tm="0">
                                          <p:val>
                                            <p:strVal val="#ppt_x"/>
                                          </p:val>
                                        </p:tav>
                                        <p:tav tm="100000">
                                          <p:val>
                                            <p:strVal val="#ppt_x"/>
                                          </p:val>
                                        </p:tav>
                                      </p:tavLst>
                                    </p:anim>
                                    <p:anim calcmode="lin" valueType="num">
                                      <p:cBhvr additive="base">
                                        <p:cTn id="8" dur="1250" fill="hold"/>
                                        <p:tgtEl>
                                          <p:spTgt spid="65"/>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70"/>
                                        </p:tgtEl>
                                        <p:attrNameLst>
                                          <p:attrName>style.visibility</p:attrName>
                                        </p:attrNameLst>
                                      </p:cBhvr>
                                      <p:to>
                                        <p:strVal val="visible"/>
                                      </p:to>
                                    </p:set>
                                    <p:animEffect transition="in" filter="fade">
                                      <p:cBhvr>
                                        <p:cTn id="11" dur="75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animBg="1"/>
      <p:bldP spid="70" grpId="0" uiExpand="1">
        <p:tmplLst>
          <p:tmpl>
            <p:tnLst>
              <p:par>
                <p:cTn presetID="10" presetClass="entr" presetSubtype="0" fill="hold" nodeType="withEffect">
                  <p:stCondLst>
                    <p:cond delay="1000"/>
                  </p:stCondLst>
                  <p:childTnLst>
                    <p:set>
                      <p:cBhvr>
                        <p:cTn dur="1" fill="hold">
                          <p:stCondLst>
                            <p:cond delay="0"/>
                          </p:stCondLst>
                        </p:cTn>
                        <p:tgtEl>
                          <p:spTgt spid="70"/>
                        </p:tgtEl>
                        <p:attrNameLst>
                          <p:attrName>style.visibility</p:attrName>
                        </p:attrNameLst>
                      </p:cBhvr>
                      <p:to>
                        <p:strVal val="visible"/>
                      </p:to>
                    </p:set>
                    <p:animEffect transition="in" filter="fade">
                      <p:cBhvr>
                        <p:cTn dur="750"/>
                        <p:tgtEl>
                          <p:spTgt spid="70"/>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KST MET GRAFIEK (50%/ 50%)">
    <p:spTree>
      <p:nvGrpSpPr>
        <p:cNvPr id="1" name=""/>
        <p:cNvGrpSpPr/>
        <p:nvPr/>
      </p:nvGrpSpPr>
      <p:grpSpPr>
        <a:xfrm>
          <a:off x="0" y="0"/>
          <a:ext cx="0" cy="0"/>
          <a:chOff x="0" y="0"/>
          <a:chExt cx="0" cy="0"/>
        </a:xfrm>
      </p:grpSpPr>
      <p:sp>
        <p:nvSpPr>
          <p:cNvPr id="169" name="Tijdelijke aanduiding voor tekst 111">
            <a:extLst>
              <a:ext uri="{FF2B5EF4-FFF2-40B4-BE49-F238E27FC236}">
                <a16:creationId xmlns:a16="http://schemas.microsoft.com/office/drawing/2014/main" id="{1D9C8F97-2C66-4EEB-9BB3-32857CB94524}"/>
              </a:ext>
            </a:extLst>
          </p:cNvPr>
          <p:cNvSpPr>
            <a:spLocks noGrp="1"/>
          </p:cNvSpPr>
          <p:nvPr>
            <p:ph type="body" sz="quarter" idx="16"/>
          </p:nvPr>
        </p:nvSpPr>
        <p:spPr>
          <a:xfrm>
            <a:off x="11202594" y="5694550"/>
            <a:ext cx="989405" cy="1163449"/>
          </a:xfrm>
          <a:blipFill>
            <a:blip r:embed="rId2"/>
            <a:stretch>
              <a:fillRect/>
            </a:stretch>
          </a:blipFill>
        </p:spPr>
        <p:txBody>
          <a:bodyPr/>
          <a:lstStyle>
            <a:lvl1pPr marL="0" indent="0">
              <a:buNone/>
              <a:defRPr sz="100">
                <a:solidFill>
                  <a:schemeClr val="bg1"/>
                </a:solidFill>
              </a:defRPr>
            </a:lvl1pPr>
          </a:lstStyle>
          <a:p>
            <a:pPr lvl="0"/>
            <a:endParaRPr lang="nl-NL" dirty="0"/>
          </a:p>
        </p:txBody>
      </p:sp>
      <p:sp>
        <p:nvSpPr>
          <p:cNvPr id="2" name="Titel 1">
            <a:extLst>
              <a:ext uri="{FF2B5EF4-FFF2-40B4-BE49-F238E27FC236}">
                <a16:creationId xmlns:a16="http://schemas.microsoft.com/office/drawing/2014/main" id="{2AEFA4AD-513F-4FA2-94D5-B906A27FAEC0}"/>
              </a:ext>
            </a:extLst>
          </p:cNvPr>
          <p:cNvSpPr>
            <a:spLocks noGrp="1"/>
          </p:cNvSpPr>
          <p:nvPr>
            <p:ph type="title" hasCustomPrompt="1"/>
          </p:nvPr>
        </p:nvSpPr>
        <p:spPr>
          <a:xfrm>
            <a:off x="1242060" y="1729273"/>
            <a:ext cx="5220197" cy="449023"/>
          </a:xfrm>
        </p:spPr>
        <p:txBody>
          <a:bodyPr/>
          <a:lstStyle>
            <a:lvl1pPr>
              <a:defRPr/>
            </a:lvl1pPr>
          </a:lstStyle>
          <a:p>
            <a:r>
              <a:rPr lang="nl-NL" noProof="0" dirty="0"/>
              <a:t>Plaats hier je titel</a:t>
            </a:r>
            <a:endParaRPr lang="nl-NL" dirty="0"/>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4430412" y="-885712"/>
            <a:ext cx="3331207"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TEKST MET GRAFIEK (50%/ 50%)</a:t>
            </a:r>
          </a:p>
        </p:txBody>
      </p:sp>
      <p:grpSp>
        <p:nvGrpSpPr>
          <p:cNvPr id="9" name="Instructie">
            <a:extLst>
              <a:ext uri="{FF2B5EF4-FFF2-40B4-BE49-F238E27FC236}">
                <a16:creationId xmlns:a16="http://schemas.microsoft.com/office/drawing/2014/main" id="{E643E91D-8ED9-4440-9B6A-3FE2A1201AD1}"/>
              </a:ext>
            </a:extLst>
          </p:cNvPr>
          <p:cNvGrpSpPr/>
          <p:nvPr userDrawn="1"/>
        </p:nvGrpSpPr>
        <p:grpSpPr>
          <a:xfrm>
            <a:off x="-3437547" y="1434"/>
            <a:ext cx="3201327" cy="4549205"/>
            <a:chOff x="-3437547" y="1434"/>
            <a:chExt cx="3201327" cy="4549205"/>
          </a:xfrm>
        </p:grpSpPr>
        <p:cxnSp>
          <p:nvCxnSpPr>
            <p:cNvPr id="10" name="Rechte verbindingslijn 9">
              <a:extLst>
                <a:ext uri="{FF2B5EF4-FFF2-40B4-BE49-F238E27FC236}">
                  <a16:creationId xmlns:a16="http://schemas.microsoft.com/office/drawing/2014/main" id="{AFC8D90A-4AD6-4632-B75D-12F5D8536248}"/>
                </a:ext>
              </a:extLst>
            </p:cNvPr>
            <p:cNvCxnSpPr>
              <a:cxnSpLocks/>
            </p:cNvCxnSpPr>
            <p:nvPr userDrawn="1"/>
          </p:nvCxnSpPr>
          <p:spPr>
            <a:xfrm>
              <a:off x="-3419346" y="3631770"/>
              <a:ext cx="3176013" cy="0"/>
            </a:xfrm>
            <a:prstGeom prst="line">
              <a:avLst/>
            </a:prstGeom>
            <a:noFill/>
            <a:ln w="3175" cap="flat" cmpd="sng" algn="ctr">
              <a:solidFill>
                <a:schemeClr val="accent1"/>
              </a:solidFill>
              <a:prstDash val="solid"/>
            </a:ln>
            <a:effectLst/>
          </p:spPr>
        </p:cxnSp>
        <p:sp>
          <p:nvSpPr>
            <p:cNvPr id="11" name="Rechthoek 10">
              <a:extLst>
                <a:ext uri="{FF2B5EF4-FFF2-40B4-BE49-F238E27FC236}">
                  <a16:creationId xmlns:a16="http://schemas.microsoft.com/office/drawing/2014/main" id="{47958B13-C558-4106-9012-73511852AE4B}"/>
                </a:ext>
              </a:extLst>
            </p:cNvPr>
            <p:cNvSpPr/>
            <p:nvPr userDrawn="1"/>
          </p:nvSpPr>
          <p:spPr>
            <a:xfrm>
              <a:off x="-3068560" y="3225971"/>
              <a:ext cx="2823104" cy="255963"/>
            </a:xfrm>
            <a:prstGeom prst="rect">
              <a:avLst/>
            </a:prstGeom>
            <a:noFill/>
            <a:ln w="25400" cap="flat" cmpd="sng" algn="ctr">
              <a:noFill/>
              <a:prstDash val="solid"/>
            </a:ln>
            <a:effectLst/>
          </p:spPr>
          <p:txBody>
            <a:bodyPr lIns="0" tIns="0" rIns="0" bIns="0" rtlCol="0" anchor="ctr"/>
            <a:lstStyle/>
            <a:p>
              <a:pPr marL="180975" marR="0" lvl="0" indent="-180975" defTabSz="914400" eaLnBrk="1" fontAlgn="auto" latinLnBrk="0" hangingPunct="1">
                <a:lnSpc>
                  <a:spcPct val="90000"/>
                </a:lnSpc>
                <a:spcBef>
                  <a:spcPts val="600"/>
                </a:spcBef>
                <a:spcAft>
                  <a:spcPts val="600"/>
                </a:spcAft>
                <a:buClr>
                  <a:schemeClr val="accent2"/>
                </a:buClr>
                <a:buSzTx/>
                <a:buFont typeface="+mj-lt"/>
                <a:buAutoNum type="arabicPeriod"/>
                <a:tabLst/>
                <a:defRPr/>
              </a:pPr>
              <a:r>
                <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rPr>
                <a:t>Numerieke </a:t>
              </a: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grpSp>
          <p:nvGrpSpPr>
            <p:cNvPr id="12" name="Meer informatie">
              <a:extLst>
                <a:ext uri="{FF2B5EF4-FFF2-40B4-BE49-F238E27FC236}">
                  <a16:creationId xmlns:a16="http://schemas.microsoft.com/office/drawing/2014/main" id="{EB55BA6C-199C-423A-A551-93A72394D03A}"/>
                </a:ext>
              </a:extLst>
            </p:cNvPr>
            <p:cNvGrpSpPr/>
            <p:nvPr userDrawn="1"/>
          </p:nvGrpSpPr>
          <p:grpSpPr>
            <a:xfrm>
              <a:off x="-3421298" y="3754977"/>
              <a:ext cx="3178515" cy="795662"/>
              <a:chOff x="-3741486" y="1935764"/>
              <a:chExt cx="3178515" cy="795662"/>
            </a:xfrm>
          </p:grpSpPr>
          <p:sp>
            <p:nvSpPr>
              <p:cNvPr id="79" name="Freeform 101">
                <a:extLst>
                  <a:ext uri="{FF2B5EF4-FFF2-40B4-BE49-F238E27FC236}">
                    <a16:creationId xmlns:a16="http://schemas.microsoft.com/office/drawing/2014/main" id="{6507029B-9029-4671-8D71-AAC371D30593}"/>
                  </a:ext>
                </a:extLst>
              </p:cNvPr>
              <p:cNvSpPr>
                <a:spLocks noEditPoints="1"/>
              </p:cNvSpPr>
              <p:nvPr/>
            </p:nvSpPr>
            <p:spPr bwMode="auto">
              <a:xfrm>
                <a:off x="-3741486" y="193576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80" name="Rechthoek 79">
                <a:extLst>
                  <a:ext uri="{FF2B5EF4-FFF2-40B4-BE49-F238E27FC236}">
                    <a16:creationId xmlns:a16="http://schemas.microsoft.com/office/drawing/2014/main" id="{CFC2C47E-192B-4A3A-AD1D-2B9218A7BBF3}"/>
                  </a:ext>
                </a:extLst>
              </p:cNvPr>
              <p:cNvSpPr/>
              <p:nvPr userDrawn="1"/>
            </p:nvSpPr>
            <p:spPr>
              <a:xfrm>
                <a:off x="-3380966" y="200779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81" name="Rechte verbindingslijn 80">
                <a:extLst>
                  <a:ext uri="{FF2B5EF4-FFF2-40B4-BE49-F238E27FC236}">
                    <a16:creationId xmlns:a16="http://schemas.microsoft.com/office/drawing/2014/main" id="{8DBB99E7-9708-43C0-88D9-57F23A0F8E4C}"/>
                  </a:ext>
                </a:extLst>
              </p:cNvPr>
              <p:cNvCxnSpPr>
                <a:cxnSpLocks/>
              </p:cNvCxnSpPr>
              <p:nvPr userDrawn="1"/>
            </p:nvCxnSpPr>
            <p:spPr>
              <a:xfrm>
                <a:off x="-3740987" y="2731426"/>
                <a:ext cx="3178016" cy="0"/>
              </a:xfrm>
              <a:prstGeom prst="line">
                <a:avLst/>
              </a:prstGeom>
              <a:noFill/>
              <a:ln w="3175" cap="flat" cmpd="sng" algn="ctr">
                <a:solidFill>
                  <a:schemeClr val="accent1"/>
                </a:solidFill>
                <a:prstDash val="solid"/>
              </a:ln>
              <a:effectLst/>
            </p:spPr>
          </p:cxnSp>
        </p:grpSp>
        <p:sp>
          <p:nvSpPr>
            <p:cNvPr id="13" name="Rechthoek 12">
              <a:extLst>
                <a:ext uri="{FF2B5EF4-FFF2-40B4-BE49-F238E27FC236}">
                  <a16:creationId xmlns:a16="http://schemas.microsoft.com/office/drawing/2014/main" id="{F2F0AEFE-D40B-4E5A-A496-FC4B3DA8A0E1}"/>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Hoe werken tekstniveaus?</a:t>
              </a:r>
            </a:p>
          </p:txBody>
        </p:sp>
        <p:sp>
          <p:nvSpPr>
            <p:cNvPr id="14" name="Ovaal 13">
              <a:extLst>
                <a:ext uri="{FF2B5EF4-FFF2-40B4-BE49-F238E27FC236}">
                  <a16:creationId xmlns:a16="http://schemas.microsoft.com/office/drawing/2014/main" id="{1E05986F-381F-4481-BBE5-06621B59DDC9}"/>
                </a:ext>
              </a:extLst>
            </p:cNvPr>
            <p:cNvSpPr/>
            <p:nvPr userDrawn="1"/>
          </p:nvSpPr>
          <p:spPr>
            <a:xfrm>
              <a:off x="-3425006" y="171914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5" name="Rechte verbindingslijn 14">
              <a:extLst>
                <a:ext uri="{FF2B5EF4-FFF2-40B4-BE49-F238E27FC236}">
                  <a16:creationId xmlns:a16="http://schemas.microsoft.com/office/drawing/2014/main" id="{33B50831-14DA-43E5-B399-8FEA1289D859}"/>
                </a:ext>
              </a:extLst>
            </p:cNvPr>
            <p:cNvCxnSpPr>
              <a:cxnSpLocks/>
            </p:cNvCxnSpPr>
            <p:nvPr userDrawn="1"/>
          </p:nvCxnSpPr>
          <p:spPr>
            <a:xfrm>
              <a:off x="-3419346" y="243069"/>
              <a:ext cx="3176013" cy="0"/>
            </a:xfrm>
            <a:prstGeom prst="line">
              <a:avLst/>
            </a:prstGeom>
            <a:noFill/>
            <a:ln w="3175" cap="flat" cmpd="sng" algn="ctr">
              <a:solidFill>
                <a:schemeClr val="accent1"/>
              </a:solidFill>
              <a:prstDash val="solid"/>
            </a:ln>
            <a:effectLst/>
          </p:spPr>
        </p:cxnSp>
        <p:grpSp>
          <p:nvGrpSpPr>
            <p:cNvPr id="16" name="Groep 15">
              <a:extLst>
                <a:ext uri="{FF2B5EF4-FFF2-40B4-BE49-F238E27FC236}">
                  <a16:creationId xmlns:a16="http://schemas.microsoft.com/office/drawing/2014/main" id="{48AF8798-AEC4-41C4-A71E-597582B4DB8F}"/>
                </a:ext>
              </a:extLst>
            </p:cNvPr>
            <p:cNvGrpSpPr/>
            <p:nvPr userDrawn="1"/>
          </p:nvGrpSpPr>
          <p:grpSpPr>
            <a:xfrm>
              <a:off x="-3437547" y="349413"/>
              <a:ext cx="2933825" cy="558875"/>
              <a:chOff x="-3419346" y="368233"/>
              <a:chExt cx="3904920" cy="743862"/>
            </a:xfrm>
          </p:grpSpPr>
          <p:sp>
            <p:nvSpPr>
              <p:cNvPr id="27" name="Rechthoek 26">
                <a:extLst>
                  <a:ext uri="{FF2B5EF4-FFF2-40B4-BE49-F238E27FC236}">
                    <a16:creationId xmlns:a16="http://schemas.microsoft.com/office/drawing/2014/main" id="{9FA4F5CD-52AB-4776-BD99-87E9A45C02C8}"/>
                  </a:ext>
                </a:extLst>
              </p:cNvPr>
              <p:cNvSpPr/>
              <p:nvPr userDrawn="1"/>
            </p:nvSpPr>
            <p:spPr>
              <a:xfrm>
                <a:off x="-3294549" y="368233"/>
                <a:ext cx="432805" cy="244981"/>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r>
                  <a:rPr lang="nl-NL" sz="800" b="0" noProof="0" dirty="0">
                    <a:solidFill>
                      <a:srgbClr val="C00000"/>
                    </a:solidFill>
                    <a:latin typeface="Arial" panose="020B0604020202020204" pitchFamily="34" charset="0"/>
                    <a:cs typeface="Arial" panose="020B0604020202020204" pitchFamily="34" charset="0"/>
                  </a:rPr>
                  <a:t>Start</a:t>
                </a:r>
              </a:p>
            </p:txBody>
          </p:sp>
          <p:cxnSp>
            <p:nvCxnSpPr>
              <p:cNvPr id="28" name="Rechte verbindingslijn 27">
                <a:extLst>
                  <a:ext uri="{FF2B5EF4-FFF2-40B4-BE49-F238E27FC236}">
                    <a16:creationId xmlns:a16="http://schemas.microsoft.com/office/drawing/2014/main" id="{F59FA5E8-B40D-442D-954C-98248AF52CCC}"/>
                  </a:ext>
                </a:extLst>
              </p:cNvPr>
              <p:cNvCxnSpPr>
                <a:cxnSpLocks/>
              </p:cNvCxnSpPr>
              <p:nvPr userDrawn="1"/>
            </p:nvCxnSpPr>
            <p:spPr>
              <a:xfrm>
                <a:off x="-2861744" y="613214"/>
                <a:ext cx="137087"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Rechte verbindingslijn 28">
                <a:extLst>
                  <a:ext uri="{FF2B5EF4-FFF2-40B4-BE49-F238E27FC236}">
                    <a16:creationId xmlns:a16="http://schemas.microsoft.com/office/drawing/2014/main" id="{2219A9E6-57B9-4722-BCB3-8743D905512C}"/>
                  </a:ext>
                </a:extLst>
              </p:cNvPr>
              <p:cNvCxnSpPr>
                <a:cxnSpLocks/>
              </p:cNvCxnSpPr>
              <p:nvPr userDrawn="1"/>
            </p:nvCxnSpPr>
            <p:spPr>
              <a:xfrm>
                <a:off x="-3419346" y="613214"/>
                <a:ext cx="136215"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Rechthoek 29">
                <a:extLst>
                  <a:ext uri="{FF2B5EF4-FFF2-40B4-BE49-F238E27FC236}">
                    <a16:creationId xmlns:a16="http://schemas.microsoft.com/office/drawing/2014/main" id="{55E53CD2-FB57-457F-898B-223839B48866}"/>
                  </a:ext>
                </a:extLst>
              </p:cNvPr>
              <p:cNvSpPr/>
              <p:nvPr userDrawn="1"/>
            </p:nvSpPr>
            <p:spPr>
              <a:xfrm>
                <a:off x="-3289012" y="589683"/>
                <a:ext cx="422160" cy="640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31" name="Groep 30">
                <a:extLst>
                  <a:ext uri="{FF2B5EF4-FFF2-40B4-BE49-F238E27FC236}">
                    <a16:creationId xmlns:a16="http://schemas.microsoft.com/office/drawing/2014/main" id="{C5F28C0D-0F07-4CE2-A829-FE4C499131BC}"/>
                  </a:ext>
                </a:extLst>
              </p:cNvPr>
              <p:cNvGrpSpPr/>
              <p:nvPr userDrawn="1"/>
            </p:nvGrpSpPr>
            <p:grpSpPr>
              <a:xfrm>
                <a:off x="-3002834" y="720303"/>
                <a:ext cx="182598" cy="143759"/>
                <a:chOff x="-3310843" y="700986"/>
                <a:chExt cx="182598" cy="143759"/>
              </a:xfrm>
            </p:grpSpPr>
            <p:grpSp>
              <p:nvGrpSpPr>
                <p:cNvPr id="70" name="Groep 69">
                  <a:extLst>
                    <a:ext uri="{FF2B5EF4-FFF2-40B4-BE49-F238E27FC236}">
                      <a16:creationId xmlns:a16="http://schemas.microsoft.com/office/drawing/2014/main" id="{A215D106-2734-4EDA-8E49-60C330E4F134}"/>
                    </a:ext>
                  </a:extLst>
                </p:cNvPr>
                <p:cNvGrpSpPr/>
                <p:nvPr userDrawn="1"/>
              </p:nvGrpSpPr>
              <p:grpSpPr>
                <a:xfrm>
                  <a:off x="-3310843" y="700986"/>
                  <a:ext cx="182598" cy="143759"/>
                  <a:chOff x="-3310843" y="700986"/>
                  <a:chExt cx="182598" cy="143759"/>
                </a:xfrm>
              </p:grpSpPr>
              <p:cxnSp>
                <p:nvCxnSpPr>
                  <p:cNvPr id="74" name="Rechte verbindingslijn 73">
                    <a:extLst>
                      <a:ext uri="{FF2B5EF4-FFF2-40B4-BE49-F238E27FC236}">
                        <a16:creationId xmlns:a16="http://schemas.microsoft.com/office/drawing/2014/main" id="{2A8E2AAE-B9F2-4D19-BDBE-160F4D01EEB0}"/>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75" name="Rechte verbindingslijn 74">
                    <a:extLst>
                      <a:ext uri="{FF2B5EF4-FFF2-40B4-BE49-F238E27FC236}">
                        <a16:creationId xmlns:a16="http://schemas.microsoft.com/office/drawing/2014/main" id="{A83B9F74-60A0-4DB9-82EB-3F22188EA987}"/>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76" name="Rechte verbindingslijn 75">
                    <a:extLst>
                      <a:ext uri="{FF2B5EF4-FFF2-40B4-BE49-F238E27FC236}">
                        <a16:creationId xmlns:a16="http://schemas.microsoft.com/office/drawing/2014/main" id="{133C1606-7C16-4C6A-885B-4C9EE6C747E9}"/>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77" name="Rechte verbindingslijn 76">
                    <a:extLst>
                      <a:ext uri="{FF2B5EF4-FFF2-40B4-BE49-F238E27FC236}">
                        <a16:creationId xmlns:a16="http://schemas.microsoft.com/office/drawing/2014/main" id="{2D7C0014-A80B-4C86-BEB3-1E6EDD7A0957}"/>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78" name="Rechte verbindingslijn 77">
                    <a:extLst>
                      <a:ext uri="{FF2B5EF4-FFF2-40B4-BE49-F238E27FC236}">
                        <a16:creationId xmlns:a16="http://schemas.microsoft.com/office/drawing/2014/main" id="{A7390374-5F97-4D3B-8B01-A6599129983B}"/>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71" name="Groep 70">
                  <a:extLst>
                    <a:ext uri="{FF2B5EF4-FFF2-40B4-BE49-F238E27FC236}">
                      <a16:creationId xmlns:a16="http://schemas.microsoft.com/office/drawing/2014/main" id="{4423BF66-32DC-436A-A6BC-B5E0E2D27703}"/>
                    </a:ext>
                  </a:extLst>
                </p:cNvPr>
                <p:cNvGrpSpPr/>
                <p:nvPr userDrawn="1"/>
              </p:nvGrpSpPr>
              <p:grpSpPr>
                <a:xfrm flipH="1">
                  <a:off x="-3310774" y="735854"/>
                  <a:ext cx="88801" cy="72568"/>
                  <a:chOff x="-2091059" y="1395403"/>
                  <a:chExt cx="157316" cy="128558"/>
                </a:xfrm>
              </p:grpSpPr>
              <p:sp>
                <p:nvSpPr>
                  <p:cNvPr id="72" name="Rechthoek 71">
                    <a:extLst>
                      <a:ext uri="{FF2B5EF4-FFF2-40B4-BE49-F238E27FC236}">
                        <a16:creationId xmlns:a16="http://schemas.microsoft.com/office/drawing/2014/main" id="{78DD68BB-C038-43F8-AFF1-81161A5E21BF}"/>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3" name="Pijl: punthaak 72">
                    <a:extLst>
                      <a:ext uri="{FF2B5EF4-FFF2-40B4-BE49-F238E27FC236}">
                        <a16:creationId xmlns:a16="http://schemas.microsoft.com/office/drawing/2014/main" id="{526C3684-C7FD-4E41-A93D-F116E19E2CB8}"/>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32" name="Groep 31">
                <a:extLst>
                  <a:ext uri="{FF2B5EF4-FFF2-40B4-BE49-F238E27FC236}">
                    <a16:creationId xmlns:a16="http://schemas.microsoft.com/office/drawing/2014/main" id="{CE390880-0A52-481B-8490-0C0E7E228807}"/>
                  </a:ext>
                </a:extLst>
              </p:cNvPr>
              <p:cNvGrpSpPr/>
              <p:nvPr userDrawn="1"/>
            </p:nvGrpSpPr>
            <p:grpSpPr>
              <a:xfrm>
                <a:off x="-3326107" y="720303"/>
                <a:ext cx="182598" cy="143759"/>
                <a:chOff x="-3634116" y="700986"/>
                <a:chExt cx="182598" cy="143759"/>
              </a:xfrm>
            </p:grpSpPr>
            <p:grpSp>
              <p:nvGrpSpPr>
                <p:cNvPr id="61" name="Groep 60">
                  <a:extLst>
                    <a:ext uri="{FF2B5EF4-FFF2-40B4-BE49-F238E27FC236}">
                      <a16:creationId xmlns:a16="http://schemas.microsoft.com/office/drawing/2014/main" id="{6730306C-E583-42D2-AE2B-2ED4B22CBC4C}"/>
                    </a:ext>
                  </a:extLst>
                </p:cNvPr>
                <p:cNvGrpSpPr/>
                <p:nvPr userDrawn="1"/>
              </p:nvGrpSpPr>
              <p:grpSpPr>
                <a:xfrm>
                  <a:off x="-3634116" y="700986"/>
                  <a:ext cx="182598" cy="143759"/>
                  <a:chOff x="-3634116" y="700986"/>
                  <a:chExt cx="182598" cy="143759"/>
                </a:xfrm>
              </p:grpSpPr>
              <p:cxnSp>
                <p:nvCxnSpPr>
                  <p:cNvPr id="65" name="Rechte verbindingslijn 64">
                    <a:extLst>
                      <a:ext uri="{FF2B5EF4-FFF2-40B4-BE49-F238E27FC236}">
                        <a16:creationId xmlns:a16="http://schemas.microsoft.com/office/drawing/2014/main" id="{19189BDC-6600-4B47-AA44-09B3D6F48953}"/>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66" name="Rechte verbindingslijn 65">
                    <a:extLst>
                      <a:ext uri="{FF2B5EF4-FFF2-40B4-BE49-F238E27FC236}">
                        <a16:creationId xmlns:a16="http://schemas.microsoft.com/office/drawing/2014/main" id="{83D5A3DA-CFAE-4479-AD20-434F7FE2A30F}"/>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67" name="Rechte verbindingslijn 66">
                    <a:extLst>
                      <a:ext uri="{FF2B5EF4-FFF2-40B4-BE49-F238E27FC236}">
                        <a16:creationId xmlns:a16="http://schemas.microsoft.com/office/drawing/2014/main" id="{DB6561BF-E3D1-4B05-BDA8-1B4AC40D420E}"/>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68" name="Rechte verbindingslijn 67">
                    <a:extLst>
                      <a:ext uri="{FF2B5EF4-FFF2-40B4-BE49-F238E27FC236}">
                        <a16:creationId xmlns:a16="http://schemas.microsoft.com/office/drawing/2014/main" id="{A3879CF8-83FA-40DC-8A98-C82DF4BE9BCE}"/>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69" name="Rechte verbindingslijn 68">
                    <a:extLst>
                      <a:ext uri="{FF2B5EF4-FFF2-40B4-BE49-F238E27FC236}">
                        <a16:creationId xmlns:a16="http://schemas.microsoft.com/office/drawing/2014/main" id="{83F15A95-740E-4E38-B843-D440E37F6326}"/>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62" name="Groep 61">
                  <a:extLst>
                    <a:ext uri="{FF2B5EF4-FFF2-40B4-BE49-F238E27FC236}">
                      <a16:creationId xmlns:a16="http://schemas.microsoft.com/office/drawing/2014/main" id="{E1459926-C4A7-40DB-A0F5-06D11095EED9}"/>
                    </a:ext>
                  </a:extLst>
                </p:cNvPr>
                <p:cNvGrpSpPr/>
                <p:nvPr userDrawn="1"/>
              </p:nvGrpSpPr>
              <p:grpSpPr>
                <a:xfrm>
                  <a:off x="-3634047" y="735854"/>
                  <a:ext cx="88801" cy="72568"/>
                  <a:chOff x="-2091059" y="1395403"/>
                  <a:chExt cx="157316" cy="128558"/>
                </a:xfrm>
              </p:grpSpPr>
              <p:sp>
                <p:nvSpPr>
                  <p:cNvPr id="63" name="Rechthoek 62">
                    <a:extLst>
                      <a:ext uri="{FF2B5EF4-FFF2-40B4-BE49-F238E27FC236}">
                        <a16:creationId xmlns:a16="http://schemas.microsoft.com/office/drawing/2014/main" id="{0B97DB80-6F22-4641-B243-A5B36756AD95}"/>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64" name="Pijl: punthaak 63">
                    <a:extLst>
                      <a:ext uri="{FF2B5EF4-FFF2-40B4-BE49-F238E27FC236}">
                        <a16:creationId xmlns:a16="http://schemas.microsoft.com/office/drawing/2014/main" id="{81510F9D-FA45-4DC4-A4D6-D0CA8E65C0D0}"/>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cxnSp>
            <p:nvCxnSpPr>
              <p:cNvPr id="33" name="Rechte verbindingslijn 32">
                <a:extLst>
                  <a:ext uri="{FF2B5EF4-FFF2-40B4-BE49-F238E27FC236}">
                    <a16:creationId xmlns:a16="http://schemas.microsoft.com/office/drawing/2014/main" id="{CE73AA2D-A984-4582-80C3-CEC41C5ECDFC}"/>
                  </a:ext>
                </a:extLst>
              </p:cNvPr>
              <p:cNvCxnSpPr>
                <a:cxnSpLocks/>
              </p:cNvCxnSpPr>
              <p:nvPr userDrawn="1"/>
            </p:nvCxnSpPr>
            <p:spPr>
              <a:xfrm flipV="1">
                <a:off x="-3136454" y="523622"/>
                <a:ext cx="720437" cy="188422"/>
              </a:xfrm>
              <a:prstGeom prst="line">
                <a:avLst/>
              </a:prstGeom>
              <a:noFill/>
              <a:ln w="19050" cap="rnd" cmpd="sng" algn="ctr">
                <a:solidFill>
                  <a:schemeClr val="accent1"/>
                </a:solidFill>
                <a:prstDash val="solid"/>
                <a:headEnd type="oval"/>
              </a:ln>
              <a:effectLst/>
            </p:spPr>
          </p:cxnSp>
          <p:cxnSp>
            <p:nvCxnSpPr>
              <p:cNvPr id="34" name="Rechte verbindingslijn 33">
                <a:extLst>
                  <a:ext uri="{FF2B5EF4-FFF2-40B4-BE49-F238E27FC236}">
                    <a16:creationId xmlns:a16="http://schemas.microsoft.com/office/drawing/2014/main" id="{212AC248-2B04-43FA-B4C4-D016F8B48A65}"/>
                  </a:ext>
                </a:extLst>
              </p:cNvPr>
              <p:cNvCxnSpPr>
                <a:cxnSpLocks/>
              </p:cNvCxnSpPr>
              <p:nvPr userDrawn="1"/>
            </p:nvCxnSpPr>
            <p:spPr>
              <a:xfrm>
                <a:off x="-2820570" y="712044"/>
                <a:ext cx="399011" cy="238298"/>
              </a:xfrm>
              <a:prstGeom prst="line">
                <a:avLst/>
              </a:prstGeom>
              <a:noFill/>
              <a:ln w="19050" cap="rnd" cmpd="sng" algn="ctr">
                <a:solidFill>
                  <a:schemeClr val="accent1"/>
                </a:solidFill>
                <a:prstDash val="solid"/>
                <a:headEnd type="oval"/>
              </a:ln>
              <a:effectLst/>
            </p:spPr>
          </p:cxnSp>
          <p:grpSp>
            <p:nvGrpSpPr>
              <p:cNvPr id="35" name="Groep 34">
                <a:extLst>
                  <a:ext uri="{FF2B5EF4-FFF2-40B4-BE49-F238E27FC236}">
                    <a16:creationId xmlns:a16="http://schemas.microsoft.com/office/drawing/2014/main" id="{30FCA7B2-76DE-4CA2-9504-707B10B95579}"/>
                  </a:ext>
                </a:extLst>
              </p:cNvPr>
              <p:cNvGrpSpPr/>
              <p:nvPr userDrawn="1"/>
            </p:nvGrpSpPr>
            <p:grpSpPr>
              <a:xfrm>
                <a:off x="-2425037" y="370226"/>
                <a:ext cx="357690" cy="330595"/>
                <a:chOff x="-2721817" y="347336"/>
                <a:chExt cx="432805" cy="400021"/>
              </a:xfrm>
            </p:grpSpPr>
            <p:sp>
              <p:nvSpPr>
                <p:cNvPr id="50" name="Rechthoek 49">
                  <a:extLst>
                    <a:ext uri="{FF2B5EF4-FFF2-40B4-BE49-F238E27FC236}">
                      <a16:creationId xmlns:a16="http://schemas.microsoft.com/office/drawing/2014/main" id="{DE2E2755-9136-4802-B62E-C6268827E939}"/>
                    </a:ext>
                  </a:extLst>
                </p:cNvPr>
                <p:cNvSpPr/>
                <p:nvPr userDrawn="1"/>
              </p:nvSpPr>
              <p:spPr>
                <a:xfrm>
                  <a:off x="-2721817" y="347336"/>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51" name="Groep 50">
                  <a:extLst>
                    <a:ext uri="{FF2B5EF4-FFF2-40B4-BE49-F238E27FC236}">
                      <a16:creationId xmlns:a16="http://schemas.microsoft.com/office/drawing/2014/main" id="{3C9480B5-41BF-43B1-A36D-E18887D33B86}"/>
                    </a:ext>
                  </a:extLst>
                </p:cNvPr>
                <p:cNvGrpSpPr/>
                <p:nvPr userDrawn="1"/>
              </p:nvGrpSpPr>
              <p:grpSpPr>
                <a:xfrm>
                  <a:off x="-2652453" y="431583"/>
                  <a:ext cx="294076" cy="231526"/>
                  <a:chOff x="-3634116" y="700986"/>
                  <a:chExt cx="182598" cy="143759"/>
                </a:xfrm>
              </p:grpSpPr>
              <p:grpSp>
                <p:nvGrpSpPr>
                  <p:cNvPr id="52" name="Groep 51">
                    <a:extLst>
                      <a:ext uri="{FF2B5EF4-FFF2-40B4-BE49-F238E27FC236}">
                        <a16:creationId xmlns:a16="http://schemas.microsoft.com/office/drawing/2014/main" id="{5AE05DEE-CA7C-438A-B964-200209240966}"/>
                      </a:ext>
                    </a:extLst>
                  </p:cNvPr>
                  <p:cNvGrpSpPr/>
                  <p:nvPr userDrawn="1"/>
                </p:nvGrpSpPr>
                <p:grpSpPr>
                  <a:xfrm>
                    <a:off x="-3634116" y="700986"/>
                    <a:ext cx="182598" cy="143759"/>
                    <a:chOff x="-3634116" y="700986"/>
                    <a:chExt cx="182598" cy="143759"/>
                  </a:xfrm>
                </p:grpSpPr>
                <p:cxnSp>
                  <p:nvCxnSpPr>
                    <p:cNvPr id="56" name="Rechte verbindingslijn 55">
                      <a:extLst>
                        <a:ext uri="{FF2B5EF4-FFF2-40B4-BE49-F238E27FC236}">
                          <a16:creationId xmlns:a16="http://schemas.microsoft.com/office/drawing/2014/main" id="{D8E1A665-0A58-4ACA-A237-B082E66AF59F}"/>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57" name="Rechte verbindingslijn 56">
                      <a:extLst>
                        <a:ext uri="{FF2B5EF4-FFF2-40B4-BE49-F238E27FC236}">
                          <a16:creationId xmlns:a16="http://schemas.microsoft.com/office/drawing/2014/main" id="{4AF28E9A-1EBB-4563-AAA1-3D76AD1CD72C}"/>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58" name="Rechte verbindingslijn 57">
                      <a:extLst>
                        <a:ext uri="{FF2B5EF4-FFF2-40B4-BE49-F238E27FC236}">
                          <a16:creationId xmlns:a16="http://schemas.microsoft.com/office/drawing/2014/main" id="{2533A9CD-1F4A-42AE-AA36-A766A126A349}"/>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59" name="Rechte verbindingslijn 58">
                      <a:extLst>
                        <a:ext uri="{FF2B5EF4-FFF2-40B4-BE49-F238E27FC236}">
                          <a16:creationId xmlns:a16="http://schemas.microsoft.com/office/drawing/2014/main" id="{9635BCC6-E85F-44EA-BF3B-FAD3767BAE19}"/>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60" name="Rechte verbindingslijn 59">
                      <a:extLst>
                        <a:ext uri="{FF2B5EF4-FFF2-40B4-BE49-F238E27FC236}">
                          <a16:creationId xmlns:a16="http://schemas.microsoft.com/office/drawing/2014/main" id="{26F6A868-BC22-4BC5-86E9-29588E96A4C9}"/>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53" name="Groep 52">
                    <a:extLst>
                      <a:ext uri="{FF2B5EF4-FFF2-40B4-BE49-F238E27FC236}">
                        <a16:creationId xmlns:a16="http://schemas.microsoft.com/office/drawing/2014/main" id="{74863757-63B0-4387-93F2-C3D604EF6950}"/>
                      </a:ext>
                    </a:extLst>
                  </p:cNvPr>
                  <p:cNvGrpSpPr/>
                  <p:nvPr userDrawn="1"/>
                </p:nvGrpSpPr>
                <p:grpSpPr>
                  <a:xfrm>
                    <a:off x="-3634047" y="735854"/>
                    <a:ext cx="88801" cy="72568"/>
                    <a:chOff x="-2091059" y="1395403"/>
                    <a:chExt cx="157316" cy="128558"/>
                  </a:xfrm>
                </p:grpSpPr>
                <p:sp>
                  <p:nvSpPr>
                    <p:cNvPr id="54" name="Rechthoek 53">
                      <a:extLst>
                        <a:ext uri="{FF2B5EF4-FFF2-40B4-BE49-F238E27FC236}">
                          <a16:creationId xmlns:a16="http://schemas.microsoft.com/office/drawing/2014/main" id="{39808003-1E18-4B0E-893E-1542C016F7F9}"/>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55" name="Pijl: punthaak 54">
                      <a:extLst>
                        <a:ext uri="{FF2B5EF4-FFF2-40B4-BE49-F238E27FC236}">
                          <a16:creationId xmlns:a16="http://schemas.microsoft.com/office/drawing/2014/main" id="{8C8C9D08-914C-42CF-9D1A-4AA909F55EBC}"/>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grpSp>
            <p:nvGrpSpPr>
              <p:cNvPr id="36" name="Groep 35">
                <a:extLst>
                  <a:ext uri="{FF2B5EF4-FFF2-40B4-BE49-F238E27FC236}">
                    <a16:creationId xmlns:a16="http://schemas.microsoft.com/office/drawing/2014/main" id="{5E2C8D59-4464-4323-9342-36DD639F9D32}"/>
                  </a:ext>
                </a:extLst>
              </p:cNvPr>
              <p:cNvGrpSpPr/>
              <p:nvPr userDrawn="1"/>
            </p:nvGrpSpPr>
            <p:grpSpPr>
              <a:xfrm>
                <a:off x="-2425037" y="781500"/>
                <a:ext cx="357690" cy="330595"/>
                <a:chOff x="-2721817" y="782525"/>
                <a:chExt cx="432805" cy="400021"/>
              </a:xfrm>
            </p:grpSpPr>
            <p:sp>
              <p:nvSpPr>
                <p:cNvPr id="39" name="Rechthoek 38">
                  <a:extLst>
                    <a:ext uri="{FF2B5EF4-FFF2-40B4-BE49-F238E27FC236}">
                      <a16:creationId xmlns:a16="http://schemas.microsoft.com/office/drawing/2014/main" id="{E1335D0B-76E9-4298-8D3F-FD572931CD64}"/>
                    </a:ext>
                  </a:extLst>
                </p:cNvPr>
                <p:cNvSpPr/>
                <p:nvPr userDrawn="1"/>
              </p:nvSpPr>
              <p:spPr>
                <a:xfrm>
                  <a:off x="-2721817" y="782525"/>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40" name="Groep 39">
                  <a:extLst>
                    <a:ext uri="{FF2B5EF4-FFF2-40B4-BE49-F238E27FC236}">
                      <a16:creationId xmlns:a16="http://schemas.microsoft.com/office/drawing/2014/main" id="{48E40264-32A6-4DDB-831A-3D3A8947EF57}"/>
                    </a:ext>
                  </a:extLst>
                </p:cNvPr>
                <p:cNvGrpSpPr/>
                <p:nvPr userDrawn="1"/>
              </p:nvGrpSpPr>
              <p:grpSpPr>
                <a:xfrm>
                  <a:off x="-2652453" y="866772"/>
                  <a:ext cx="294076" cy="231526"/>
                  <a:chOff x="-3310843" y="700986"/>
                  <a:chExt cx="182598" cy="143759"/>
                </a:xfrm>
              </p:grpSpPr>
              <p:grpSp>
                <p:nvGrpSpPr>
                  <p:cNvPr id="41" name="Groep 40">
                    <a:extLst>
                      <a:ext uri="{FF2B5EF4-FFF2-40B4-BE49-F238E27FC236}">
                        <a16:creationId xmlns:a16="http://schemas.microsoft.com/office/drawing/2014/main" id="{F77E6DCB-0625-481A-BD99-D2C9A51954D8}"/>
                      </a:ext>
                    </a:extLst>
                  </p:cNvPr>
                  <p:cNvGrpSpPr/>
                  <p:nvPr userDrawn="1"/>
                </p:nvGrpSpPr>
                <p:grpSpPr>
                  <a:xfrm>
                    <a:off x="-3310843" y="700986"/>
                    <a:ext cx="182598" cy="143759"/>
                    <a:chOff x="-3310843" y="700986"/>
                    <a:chExt cx="182598" cy="143759"/>
                  </a:xfrm>
                </p:grpSpPr>
                <p:cxnSp>
                  <p:nvCxnSpPr>
                    <p:cNvPr id="45" name="Rechte verbindingslijn 44">
                      <a:extLst>
                        <a:ext uri="{FF2B5EF4-FFF2-40B4-BE49-F238E27FC236}">
                          <a16:creationId xmlns:a16="http://schemas.microsoft.com/office/drawing/2014/main" id="{7BE76351-6A99-4948-8B32-27A6D6E15D39}"/>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46" name="Rechte verbindingslijn 45">
                      <a:extLst>
                        <a:ext uri="{FF2B5EF4-FFF2-40B4-BE49-F238E27FC236}">
                          <a16:creationId xmlns:a16="http://schemas.microsoft.com/office/drawing/2014/main" id="{DC4FEEE3-4265-4C64-9468-FBE0BB8EB648}"/>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47" name="Rechte verbindingslijn 46">
                      <a:extLst>
                        <a:ext uri="{FF2B5EF4-FFF2-40B4-BE49-F238E27FC236}">
                          <a16:creationId xmlns:a16="http://schemas.microsoft.com/office/drawing/2014/main" id="{87E50978-BD2D-4B4F-935B-0EC40F64E3A1}"/>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48" name="Rechte verbindingslijn 47">
                      <a:extLst>
                        <a:ext uri="{FF2B5EF4-FFF2-40B4-BE49-F238E27FC236}">
                          <a16:creationId xmlns:a16="http://schemas.microsoft.com/office/drawing/2014/main" id="{9C29ABA5-68D2-4C94-8DE1-7E20D4ECD153}"/>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49" name="Rechte verbindingslijn 48">
                      <a:extLst>
                        <a:ext uri="{FF2B5EF4-FFF2-40B4-BE49-F238E27FC236}">
                          <a16:creationId xmlns:a16="http://schemas.microsoft.com/office/drawing/2014/main" id="{6952FC7D-9630-4B97-8EE2-B99262A487EB}"/>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42" name="Groep 41">
                    <a:extLst>
                      <a:ext uri="{FF2B5EF4-FFF2-40B4-BE49-F238E27FC236}">
                        <a16:creationId xmlns:a16="http://schemas.microsoft.com/office/drawing/2014/main" id="{B06C2143-57C9-486F-B0AE-B9858B2B0E74}"/>
                      </a:ext>
                    </a:extLst>
                  </p:cNvPr>
                  <p:cNvGrpSpPr/>
                  <p:nvPr userDrawn="1"/>
                </p:nvGrpSpPr>
                <p:grpSpPr>
                  <a:xfrm flipH="1">
                    <a:off x="-3310774" y="735854"/>
                    <a:ext cx="88801" cy="72568"/>
                    <a:chOff x="-2091059" y="1395403"/>
                    <a:chExt cx="157316" cy="128558"/>
                  </a:xfrm>
                </p:grpSpPr>
                <p:sp>
                  <p:nvSpPr>
                    <p:cNvPr id="43" name="Rechthoek 42">
                      <a:extLst>
                        <a:ext uri="{FF2B5EF4-FFF2-40B4-BE49-F238E27FC236}">
                          <a16:creationId xmlns:a16="http://schemas.microsoft.com/office/drawing/2014/main" id="{265BCCAF-45F1-4938-B5C6-D32F23605674}"/>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44" name="Pijl: punthaak 43">
                      <a:extLst>
                        <a:ext uri="{FF2B5EF4-FFF2-40B4-BE49-F238E27FC236}">
                          <a16:creationId xmlns:a16="http://schemas.microsoft.com/office/drawing/2014/main" id="{354DF70E-D615-43B8-B34A-757E16BBC529}"/>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sp>
            <p:nvSpPr>
              <p:cNvPr id="37" name="Rechthoek 36">
                <a:extLst>
                  <a:ext uri="{FF2B5EF4-FFF2-40B4-BE49-F238E27FC236}">
                    <a16:creationId xmlns:a16="http://schemas.microsoft.com/office/drawing/2014/main" id="{A03E8A52-AE3C-4F83-8061-F3EDD2C32B3D}"/>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omhoog</a:t>
                </a:r>
              </a:p>
            </p:txBody>
          </p:sp>
          <p:sp>
            <p:nvSpPr>
              <p:cNvPr id="38" name="Rechthoek 37">
                <a:extLst>
                  <a:ext uri="{FF2B5EF4-FFF2-40B4-BE49-F238E27FC236}">
                    <a16:creationId xmlns:a16="http://schemas.microsoft.com/office/drawing/2014/main" id="{3A8CF59A-490E-46FB-8B8B-FC616F27A28E}"/>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omlaag</a:t>
                </a:r>
              </a:p>
            </p:txBody>
          </p:sp>
        </p:grpSp>
        <p:cxnSp>
          <p:nvCxnSpPr>
            <p:cNvPr id="17" name="Rechte verbindingslijn 16">
              <a:extLst>
                <a:ext uri="{FF2B5EF4-FFF2-40B4-BE49-F238E27FC236}">
                  <a16:creationId xmlns:a16="http://schemas.microsoft.com/office/drawing/2014/main" id="{EB7C4994-EBCA-4316-870C-E57D177BA81D}"/>
                </a:ext>
              </a:extLst>
            </p:cNvPr>
            <p:cNvCxnSpPr>
              <a:cxnSpLocks/>
            </p:cNvCxnSpPr>
            <p:nvPr userDrawn="1"/>
          </p:nvCxnSpPr>
          <p:spPr>
            <a:xfrm>
              <a:off x="-3419346" y="1020931"/>
              <a:ext cx="3176013" cy="0"/>
            </a:xfrm>
            <a:prstGeom prst="line">
              <a:avLst/>
            </a:prstGeom>
            <a:noFill/>
            <a:ln w="3175" cap="flat" cmpd="sng" algn="ctr">
              <a:solidFill>
                <a:schemeClr val="accent1"/>
              </a:solidFill>
              <a:prstDash val="solid"/>
            </a:ln>
            <a:effectLst/>
          </p:spPr>
        </p:cxnSp>
        <p:sp>
          <p:nvSpPr>
            <p:cNvPr id="18" name="Rechthoek 17">
              <a:extLst>
                <a:ext uri="{FF2B5EF4-FFF2-40B4-BE49-F238E27FC236}">
                  <a16:creationId xmlns:a16="http://schemas.microsoft.com/office/drawing/2014/main" id="{BD4E80FE-2A82-45EF-9064-4DB9C7BA61DA}"/>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chemeClr val="accent2"/>
                </a:buClr>
                <a:buSzTx/>
                <a:buFont typeface="Wingdings" panose="05000000000000000000" pitchFamily="2" charset="2"/>
                <a:buChar char="§"/>
                <a:tabLst/>
                <a:defRPr/>
              </a:pP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sp>
          <p:nvSpPr>
            <p:cNvPr id="19" name="Ovaal 18">
              <a:extLst>
                <a:ext uri="{FF2B5EF4-FFF2-40B4-BE49-F238E27FC236}">
                  <a16:creationId xmlns:a16="http://schemas.microsoft.com/office/drawing/2014/main" id="{A9A206AE-3B43-4997-8894-8545226520EF}"/>
                </a:ext>
              </a:extLst>
            </p:cNvPr>
            <p:cNvSpPr/>
            <p:nvPr userDrawn="1"/>
          </p:nvSpPr>
          <p:spPr>
            <a:xfrm>
              <a:off x="-3425006" y="2091065"/>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20" name="Rechthoek 19">
              <a:extLst>
                <a:ext uri="{FF2B5EF4-FFF2-40B4-BE49-F238E27FC236}">
                  <a16:creationId xmlns:a16="http://schemas.microsoft.com/office/drawing/2014/main" id="{35CC1374-5A66-4B67-AF8D-1486BC8F64BA}"/>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0363" marR="0" lvl="1" indent="-193675" algn="l" defTabSz="914400" rtl="0" eaLnBrk="1" fontAlgn="auto" latinLnBrk="0" hangingPunct="1">
                <a:lnSpc>
                  <a:spcPct val="100000"/>
                </a:lnSpc>
                <a:spcBef>
                  <a:spcPts val="600"/>
                </a:spcBef>
                <a:spcAft>
                  <a:spcPts val="600"/>
                </a:spcAft>
                <a:buClr>
                  <a:schemeClr val="accent2"/>
                </a:buClr>
                <a:buSzTx/>
                <a:buFont typeface="Calibri" panose="020F0502020204030204" pitchFamily="34" charset="0"/>
                <a:buChar char="→"/>
                <a:tabLst/>
                <a:defRPr/>
              </a:pPr>
              <a:r>
                <a:rPr lang="nl-NL" sz="1100" b="0" i="0" kern="1200" noProof="0" dirty="0">
                  <a:solidFill>
                    <a:schemeClr val="tx1">
                      <a:lumMod val="65000"/>
                      <a:lumOff val="35000"/>
                    </a:schemeClr>
                  </a:solidFill>
                  <a:latin typeface="Arial" charset="0"/>
                  <a:ea typeface="+mn-ea"/>
                  <a:cs typeface="+mn-cs"/>
                </a:rPr>
                <a:t>Sub-</a:t>
              </a:r>
              <a:r>
                <a:rPr lang="nl-NL" sz="1100" b="0" i="0" kern="1200" noProof="0" dirty="0" err="1">
                  <a:solidFill>
                    <a:schemeClr val="tx1">
                      <a:lumMod val="65000"/>
                      <a:lumOff val="35000"/>
                    </a:schemeClr>
                  </a:solidFill>
                  <a:latin typeface="Arial" charset="0"/>
                  <a:ea typeface="+mn-ea"/>
                  <a:cs typeface="+mn-cs"/>
                </a:rPr>
                <a:t>bullet</a:t>
              </a:r>
              <a:endParaRPr lang="nl-NL" sz="1100" b="0" i="0" kern="1200" noProof="0" dirty="0">
                <a:solidFill>
                  <a:schemeClr val="tx1">
                    <a:lumMod val="65000"/>
                    <a:lumOff val="35000"/>
                  </a:schemeClr>
                </a:solidFill>
                <a:latin typeface="Arial" charset="0"/>
                <a:ea typeface="+mn-ea"/>
                <a:cs typeface="+mn-cs"/>
              </a:endParaRPr>
            </a:p>
          </p:txBody>
        </p:sp>
        <p:sp>
          <p:nvSpPr>
            <p:cNvPr id="21" name="Ovaal 20">
              <a:extLst>
                <a:ext uri="{FF2B5EF4-FFF2-40B4-BE49-F238E27FC236}">
                  <a16:creationId xmlns:a16="http://schemas.microsoft.com/office/drawing/2014/main" id="{E4F4B783-DDFB-4507-AFC4-D74E6AE8402F}"/>
                </a:ext>
              </a:extLst>
            </p:cNvPr>
            <p:cNvSpPr/>
            <p:nvPr userDrawn="1"/>
          </p:nvSpPr>
          <p:spPr>
            <a:xfrm>
              <a:off x="-3425006" y="2465241"/>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22" name="Rechthoek 21">
              <a:extLst>
                <a:ext uri="{FF2B5EF4-FFF2-40B4-BE49-F238E27FC236}">
                  <a16:creationId xmlns:a16="http://schemas.microsoft.com/office/drawing/2014/main" id="{E0611044-0E9E-43F2-B4B5-3226A30827B2}"/>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0" marR="0" lvl="0" indent="0" algn="l" defTabSz="914400" rtl="0" eaLnBrk="1" fontAlgn="auto" latinLnBrk="0" hangingPunct="1">
                <a:lnSpc>
                  <a:spcPct val="90000"/>
                </a:lnSpc>
                <a:spcBef>
                  <a:spcPts val="600"/>
                </a:spcBef>
                <a:spcAft>
                  <a:spcPts val="600"/>
                </a:spcAft>
                <a:buClr>
                  <a:schemeClr val="accent2"/>
                </a:buClr>
                <a:buSzTx/>
                <a:buFont typeface="Arial" panose="020B0604020202020204" pitchFamily="34" charset="0"/>
                <a:buNone/>
                <a:tabLst/>
                <a:defRPr/>
              </a:pPr>
              <a:r>
                <a:rPr kumimoji="0" lang="en-US" sz="1100" b="0" i="0" u="none" strike="noStrike" kern="0" cap="none" spc="0" normalizeH="0" baseline="0" noProof="0" dirty="0" err="1">
                  <a:ln>
                    <a:noFill/>
                  </a:ln>
                  <a:solidFill>
                    <a:schemeClr val="tx1">
                      <a:lumMod val="65000"/>
                      <a:lumOff val="35000"/>
                    </a:schemeClr>
                  </a:solidFill>
                  <a:effectLst/>
                  <a:uLnTx/>
                  <a:uFillTx/>
                  <a:latin typeface="Arial" charset="0"/>
                  <a:ea typeface="+mn-ea"/>
                  <a:cs typeface="Segoe UI Light" panose="020B0502040204020203" pitchFamily="34" charset="0"/>
                </a:rPr>
                <a:t>Leestekst</a:t>
              </a:r>
              <a:endParaRPr kumimoji="0" lang="en-US" sz="1100" b="0" i="0" u="none" strike="noStrike" kern="0" cap="none" spc="0" normalizeH="0" baseline="0" noProof="0" dirty="0">
                <a:ln>
                  <a:noFill/>
                </a:ln>
                <a:solidFill>
                  <a:schemeClr val="tx1">
                    <a:lumMod val="65000"/>
                    <a:lumOff val="35000"/>
                  </a:schemeClr>
                </a:solidFill>
                <a:effectLst/>
                <a:uLnTx/>
                <a:uFillTx/>
                <a:latin typeface="Arial" charset="0"/>
                <a:ea typeface="+mn-ea"/>
                <a:cs typeface="Segoe UI Light" panose="020B0502040204020203" pitchFamily="34" charset="0"/>
              </a:endParaRPr>
            </a:p>
          </p:txBody>
        </p:sp>
        <p:sp>
          <p:nvSpPr>
            <p:cNvPr id="23" name="Ovaal 22">
              <a:extLst>
                <a:ext uri="{FF2B5EF4-FFF2-40B4-BE49-F238E27FC236}">
                  <a16:creationId xmlns:a16="http://schemas.microsoft.com/office/drawing/2014/main" id="{BE1AEAC6-B72B-4980-BE58-F3C15585662B}"/>
                </a:ext>
              </a:extLst>
            </p:cNvPr>
            <p:cNvSpPr/>
            <p:nvPr userDrawn="1"/>
          </p:nvSpPr>
          <p:spPr>
            <a:xfrm>
              <a:off x="-3425006" y="2837886"/>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4</a:t>
              </a:r>
            </a:p>
          </p:txBody>
        </p:sp>
        <p:sp>
          <p:nvSpPr>
            <p:cNvPr id="24" name="Rechthoek 23">
              <a:extLst>
                <a:ext uri="{FF2B5EF4-FFF2-40B4-BE49-F238E27FC236}">
                  <a16:creationId xmlns:a16="http://schemas.microsoft.com/office/drawing/2014/main" id="{D8AB3394-4B15-48B1-90CE-1A28F0722D3A}"/>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3" indent="0" algn="l" defTabSz="914400" rtl="0" eaLnBrk="1" fontAlgn="auto" latinLnBrk="0" hangingPunct="1">
                <a:lnSpc>
                  <a:spcPct val="100000"/>
                </a:lnSpc>
                <a:spcBef>
                  <a:spcPts val="600"/>
                </a:spcBef>
                <a:spcAft>
                  <a:spcPts val="300"/>
                </a:spcAft>
                <a:buClrTx/>
                <a:buSzTx/>
                <a:buFont typeface="Arial" panose="020B0604020202020204" pitchFamily="34" charset="0"/>
                <a:buNone/>
                <a:tabLst/>
                <a:defRPr/>
              </a:pPr>
              <a:r>
                <a:rPr lang="nl-NL" sz="1400" b="0" i="0" kern="1200" baseline="0" noProof="0" dirty="0">
                  <a:solidFill>
                    <a:schemeClr val="accent1"/>
                  </a:solidFill>
                  <a:effectLst/>
                  <a:latin typeface="Arial" charset="0"/>
                  <a:ea typeface="+mn-ea"/>
                  <a:cs typeface="+mn-cs"/>
                </a:rPr>
                <a:t>Subtitel</a:t>
              </a:r>
            </a:p>
          </p:txBody>
        </p:sp>
        <p:sp>
          <p:nvSpPr>
            <p:cNvPr id="25" name="Ovaal 24">
              <a:extLst>
                <a:ext uri="{FF2B5EF4-FFF2-40B4-BE49-F238E27FC236}">
                  <a16:creationId xmlns:a16="http://schemas.microsoft.com/office/drawing/2014/main" id="{EAE8FED3-E44C-4AFA-A5DE-3EA030EF9215}"/>
                </a:ext>
              </a:extLst>
            </p:cNvPr>
            <p:cNvSpPr/>
            <p:nvPr userDrawn="1"/>
          </p:nvSpPr>
          <p:spPr>
            <a:xfrm>
              <a:off x="-3425006" y="3221492"/>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5</a:t>
              </a:r>
            </a:p>
          </p:txBody>
        </p:sp>
        <p:sp>
          <p:nvSpPr>
            <p:cNvPr id="26" name="Rechthoek 25">
              <a:extLst>
                <a:ext uri="{FF2B5EF4-FFF2-40B4-BE49-F238E27FC236}">
                  <a16:creationId xmlns:a16="http://schemas.microsoft.com/office/drawing/2014/main" id="{573B7FDE-ABAB-4FF1-ACF9-86131B45B6CF}"/>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Gebruik, onder de tab ‘Start’, de lijstniveau-knoppen, zoals hierboven aangegeven, om een tekst niveau te kiezen. Kies uit:</a:t>
              </a:r>
            </a:p>
          </p:txBody>
        </p:sp>
      </p:grpSp>
      <p:grpSp>
        <p:nvGrpSpPr>
          <p:cNvPr id="82" name="GRID" hidden="1">
            <a:extLst>
              <a:ext uri="{FF2B5EF4-FFF2-40B4-BE49-F238E27FC236}">
                <a16:creationId xmlns:a16="http://schemas.microsoft.com/office/drawing/2014/main" id="{DD46EFD6-99D1-4B0C-8FD1-F0F4BD225931}"/>
              </a:ext>
            </a:extLst>
          </p:cNvPr>
          <p:cNvGrpSpPr/>
          <p:nvPr userDrawn="1"/>
        </p:nvGrpSpPr>
        <p:grpSpPr>
          <a:xfrm>
            <a:off x="0" y="0"/>
            <a:ext cx="12192001" cy="6858000"/>
            <a:chOff x="0" y="0"/>
            <a:chExt cx="12192001" cy="6858000"/>
          </a:xfrm>
          <a:solidFill>
            <a:schemeClr val="accent1">
              <a:alpha val="49000"/>
            </a:schemeClr>
          </a:solidFill>
        </p:grpSpPr>
        <p:sp>
          <p:nvSpPr>
            <p:cNvPr id="83" name="Rechthoek 82">
              <a:extLst>
                <a:ext uri="{FF2B5EF4-FFF2-40B4-BE49-F238E27FC236}">
                  <a16:creationId xmlns:a16="http://schemas.microsoft.com/office/drawing/2014/main" id="{9DB95313-93C6-4D29-9664-B85C3A9045BE}"/>
                </a:ext>
              </a:extLst>
            </p:cNvPr>
            <p:cNvSpPr/>
            <p:nvPr userDrawn="1"/>
          </p:nvSpPr>
          <p:spPr>
            <a:xfrm>
              <a:off x="0" y="0"/>
              <a:ext cx="12192000" cy="7077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4" name="Rechthoek 83">
              <a:extLst>
                <a:ext uri="{FF2B5EF4-FFF2-40B4-BE49-F238E27FC236}">
                  <a16:creationId xmlns:a16="http://schemas.microsoft.com/office/drawing/2014/main" id="{AAF94DBA-C43D-4D9E-A7BF-3A7063DDA927}"/>
                </a:ext>
              </a:extLst>
            </p:cNvPr>
            <p:cNvSpPr/>
            <p:nvPr userDrawn="1"/>
          </p:nvSpPr>
          <p:spPr>
            <a:xfrm>
              <a:off x="0" y="1308447"/>
              <a:ext cx="12192000" cy="1565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5" name="Rechthoek 84">
              <a:extLst>
                <a:ext uri="{FF2B5EF4-FFF2-40B4-BE49-F238E27FC236}">
                  <a16:creationId xmlns:a16="http://schemas.microsoft.com/office/drawing/2014/main" id="{1EF36735-DE21-4866-8CF8-A149D8880A01}"/>
                </a:ext>
              </a:extLst>
            </p:cNvPr>
            <p:cNvSpPr/>
            <p:nvPr userDrawn="1"/>
          </p:nvSpPr>
          <p:spPr>
            <a:xfrm>
              <a:off x="0" y="5934343"/>
              <a:ext cx="12192000" cy="2509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6" name="Rechthoek 85">
              <a:extLst>
                <a:ext uri="{FF2B5EF4-FFF2-40B4-BE49-F238E27FC236}">
                  <a16:creationId xmlns:a16="http://schemas.microsoft.com/office/drawing/2014/main" id="{A5B9575C-CE06-463C-AE25-FA069B0613B3}"/>
                </a:ext>
              </a:extLst>
            </p:cNvPr>
            <p:cNvSpPr/>
            <p:nvPr userDrawn="1"/>
          </p:nvSpPr>
          <p:spPr>
            <a:xfrm>
              <a:off x="0" y="6402152"/>
              <a:ext cx="12192000" cy="4558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7" name="Rechthoek 86">
              <a:extLst>
                <a:ext uri="{FF2B5EF4-FFF2-40B4-BE49-F238E27FC236}">
                  <a16:creationId xmlns:a16="http://schemas.microsoft.com/office/drawing/2014/main" id="{6476A069-67C3-4A79-9FF0-23B5B5EE4128}"/>
                </a:ext>
              </a:extLst>
            </p:cNvPr>
            <p:cNvSpPr/>
            <p:nvPr userDrawn="1"/>
          </p:nvSpPr>
          <p:spPr>
            <a:xfrm>
              <a:off x="0" y="0"/>
              <a:ext cx="4445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8" name="Rechthoek 87">
              <a:extLst>
                <a:ext uri="{FF2B5EF4-FFF2-40B4-BE49-F238E27FC236}">
                  <a16:creationId xmlns:a16="http://schemas.microsoft.com/office/drawing/2014/main" id="{6CFE8C40-B7C5-4860-92D2-CE113B1E9DC0}"/>
                </a:ext>
              </a:extLst>
            </p:cNvPr>
            <p:cNvSpPr/>
            <p:nvPr userDrawn="1"/>
          </p:nvSpPr>
          <p:spPr>
            <a:xfrm>
              <a:off x="11738415"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9" name="Rechthoek 88">
              <a:extLst>
                <a:ext uri="{FF2B5EF4-FFF2-40B4-BE49-F238E27FC236}">
                  <a16:creationId xmlns:a16="http://schemas.microsoft.com/office/drawing/2014/main" id="{57D2AD0D-0FDC-4667-A0AD-F016662B8E27}"/>
                </a:ext>
              </a:extLst>
            </p:cNvPr>
            <p:cNvSpPr/>
            <p:nvPr userDrawn="1"/>
          </p:nvSpPr>
          <p:spPr>
            <a:xfrm>
              <a:off x="5869207"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92" name="Rechthoek 91">
              <a:extLst>
                <a:ext uri="{FF2B5EF4-FFF2-40B4-BE49-F238E27FC236}">
                  <a16:creationId xmlns:a16="http://schemas.microsoft.com/office/drawing/2014/main" id="{96CD41F3-EC5F-4FCC-8613-C5FA43E04397}"/>
                </a:ext>
              </a:extLst>
            </p:cNvPr>
            <p:cNvSpPr/>
            <p:nvPr userDrawn="1"/>
          </p:nvSpPr>
          <p:spPr>
            <a:xfrm>
              <a:off x="6322791"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grpSp>
      <p:sp>
        <p:nvSpPr>
          <p:cNvPr id="91" name="Tijdelijke aanduiding voor grafiek 7">
            <a:extLst>
              <a:ext uri="{FF2B5EF4-FFF2-40B4-BE49-F238E27FC236}">
                <a16:creationId xmlns:a16="http://schemas.microsoft.com/office/drawing/2014/main" id="{BDED734F-E8EE-4A40-A3B0-CCDA1D102C45}"/>
              </a:ext>
            </a:extLst>
          </p:cNvPr>
          <p:cNvSpPr>
            <a:spLocks noGrp="1"/>
          </p:cNvSpPr>
          <p:nvPr>
            <p:ph type="chart" sz="quarter" idx="14" hasCustomPrompt="1"/>
          </p:nvPr>
        </p:nvSpPr>
        <p:spPr>
          <a:xfrm>
            <a:off x="6776377" y="1729272"/>
            <a:ext cx="4962036" cy="4420297"/>
          </a:xfrm>
          <a:solidFill>
            <a:schemeClr val="bg1">
              <a:lumMod val="95000"/>
            </a:schemeClr>
          </a:solidFill>
        </p:spPr>
        <p:txBody>
          <a:bodyPr tIns="1620000"/>
          <a:lstStyle>
            <a:lvl1pPr marL="0" indent="0" algn="ctr">
              <a:buNone/>
              <a:defRPr sz="1050" b="1" baseline="0"/>
            </a:lvl1pPr>
          </a:lstStyle>
          <a:p>
            <a:r>
              <a:rPr lang="nl-NL" dirty="0"/>
              <a:t>Klik op onderstaand pictogram</a:t>
            </a:r>
            <a:br>
              <a:rPr lang="nl-NL" dirty="0"/>
            </a:br>
            <a:r>
              <a:rPr lang="nl-NL" dirty="0"/>
              <a:t>om een grafiek in te voegen</a:t>
            </a:r>
          </a:p>
        </p:txBody>
      </p:sp>
      <p:grpSp>
        <p:nvGrpSpPr>
          <p:cNvPr id="93" name="Instructie">
            <a:extLst>
              <a:ext uri="{FF2B5EF4-FFF2-40B4-BE49-F238E27FC236}">
                <a16:creationId xmlns:a16="http://schemas.microsoft.com/office/drawing/2014/main" id="{C9E001F6-3FBC-45DC-8207-6548440F7712}"/>
              </a:ext>
            </a:extLst>
          </p:cNvPr>
          <p:cNvGrpSpPr/>
          <p:nvPr userDrawn="1"/>
        </p:nvGrpSpPr>
        <p:grpSpPr>
          <a:xfrm>
            <a:off x="12389714" y="3046306"/>
            <a:ext cx="3183677" cy="2546619"/>
            <a:chOff x="12389714" y="4327164"/>
            <a:chExt cx="3183677" cy="2546619"/>
          </a:xfrm>
        </p:grpSpPr>
        <p:grpSp>
          <p:nvGrpSpPr>
            <p:cNvPr id="94" name="Meer informatie">
              <a:extLst>
                <a:ext uri="{FF2B5EF4-FFF2-40B4-BE49-F238E27FC236}">
                  <a16:creationId xmlns:a16="http://schemas.microsoft.com/office/drawing/2014/main" id="{7A1C1B78-6E2D-43F3-86BB-D14987A8AA27}"/>
                </a:ext>
              </a:extLst>
            </p:cNvPr>
            <p:cNvGrpSpPr/>
            <p:nvPr userDrawn="1"/>
          </p:nvGrpSpPr>
          <p:grpSpPr>
            <a:xfrm>
              <a:off x="12394875" y="6090510"/>
              <a:ext cx="3178515" cy="783273"/>
              <a:chOff x="-3741486" y="3359148"/>
              <a:chExt cx="3178515" cy="783273"/>
            </a:xfrm>
          </p:grpSpPr>
          <p:sp>
            <p:nvSpPr>
              <p:cNvPr id="132" name="Freeform 101">
                <a:extLst>
                  <a:ext uri="{FF2B5EF4-FFF2-40B4-BE49-F238E27FC236}">
                    <a16:creationId xmlns:a16="http://schemas.microsoft.com/office/drawing/2014/main" id="{16A53905-2267-4835-AA50-6145FC3B3FC9}"/>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33" name="Rechthoek 132">
                <a:extLst>
                  <a:ext uri="{FF2B5EF4-FFF2-40B4-BE49-F238E27FC236}">
                    <a16:creationId xmlns:a16="http://schemas.microsoft.com/office/drawing/2014/main" id="{BBC55B4F-53EC-4FA0-9FA4-A2BA84E90F87}"/>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34" name="Rechte verbindingslijn 133">
                <a:extLst>
                  <a:ext uri="{FF2B5EF4-FFF2-40B4-BE49-F238E27FC236}">
                    <a16:creationId xmlns:a16="http://schemas.microsoft.com/office/drawing/2014/main" id="{501C72D5-9204-4357-8F61-286786591090}"/>
                  </a:ext>
                </a:extLst>
              </p:cNvPr>
              <p:cNvCxnSpPr>
                <a:cxnSpLocks/>
              </p:cNvCxnSpPr>
              <p:nvPr userDrawn="1"/>
            </p:nvCxnSpPr>
            <p:spPr>
              <a:xfrm>
                <a:off x="-3740987" y="4142421"/>
                <a:ext cx="3178016" cy="0"/>
              </a:xfrm>
              <a:prstGeom prst="line">
                <a:avLst/>
              </a:prstGeom>
              <a:noFill/>
              <a:ln w="3175" cap="flat" cmpd="sng" algn="ctr">
                <a:solidFill>
                  <a:schemeClr val="accent1"/>
                </a:solidFill>
                <a:prstDash val="solid"/>
              </a:ln>
              <a:effectLst/>
            </p:spPr>
          </p:cxnSp>
        </p:grpSp>
        <p:cxnSp>
          <p:nvCxnSpPr>
            <p:cNvPr id="95" name="Rechte verbindingslijn 94">
              <a:extLst>
                <a:ext uri="{FF2B5EF4-FFF2-40B4-BE49-F238E27FC236}">
                  <a16:creationId xmlns:a16="http://schemas.microsoft.com/office/drawing/2014/main" id="{E73A71B5-D298-408B-B81A-669EDBCB715C}"/>
                </a:ext>
              </a:extLst>
            </p:cNvPr>
            <p:cNvCxnSpPr>
              <a:cxnSpLocks/>
            </p:cNvCxnSpPr>
            <p:nvPr userDrawn="1"/>
          </p:nvCxnSpPr>
          <p:spPr>
            <a:xfrm>
              <a:off x="12395374" y="5963729"/>
              <a:ext cx="3178017" cy="0"/>
            </a:xfrm>
            <a:prstGeom prst="line">
              <a:avLst/>
            </a:prstGeom>
            <a:noFill/>
            <a:ln w="3175" cap="flat" cmpd="sng" algn="ctr">
              <a:solidFill>
                <a:schemeClr val="accent1"/>
              </a:solidFill>
              <a:prstDash val="solid"/>
            </a:ln>
            <a:effectLst/>
          </p:spPr>
        </p:cxnSp>
        <p:sp>
          <p:nvSpPr>
            <p:cNvPr id="96" name="Rechthoek 95">
              <a:extLst>
                <a:ext uri="{FF2B5EF4-FFF2-40B4-BE49-F238E27FC236}">
                  <a16:creationId xmlns:a16="http://schemas.microsoft.com/office/drawing/2014/main" id="{4F090187-74DB-4F08-B9D2-5A2495208D4F}"/>
                </a:ext>
              </a:extLst>
            </p:cNvPr>
            <p:cNvSpPr/>
            <p:nvPr userDrawn="1"/>
          </p:nvSpPr>
          <p:spPr>
            <a:xfrm>
              <a:off x="12395375" y="4327164"/>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Data van de Grafiek Bewerken</a:t>
              </a:r>
            </a:p>
          </p:txBody>
        </p:sp>
        <p:sp>
          <p:nvSpPr>
            <p:cNvPr id="97" name="Ovaal 96">
              <a:extLst>
                <a:ext uri="{FF2B5EF4-FFF2-40B4-BE49-F238E27FC236}">
                  <a16:creationId xmlns:a16="http://schemas.microsoft.com/office/drawing/2014/main" id="{56242B33-BB1A-4AC4-A7AF-6695B08F87DE}"/>
                </a:ext>
              </a:extLst>
            </p:cNvPr>
            <p:cNvSpPr/>
            <p:nvPr userDrawn="1"/>
          </p:nvSpPr>
          <p:spPr>
            <a:xfrm>
              <a:off x="12389714" y="470625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98" name="Rechte verbindingslijn 97">
              <a:extLst>
                <a:ext uri="{FF2B5EF4-FFF2-40B4-BE49-F238E27FC236}">
                  <a16:creationId xmlns:a16="http://schemas.microsoft.com/office/drawing/2014/main" id="{7E3C0BF9-E98E-44A9-8118-80E0DAB7D10E}"/>
                </a:ext>
              </a:extLst>
            </p:cNvPr>
            <p:cNvCxnSpPr>
              <a:cxnSpLocks/>
            </p:cNvCxnSpPr>
            <p:nvPr userDrawn="1"/>
          </p:nvCxnSpPr>
          <p:spPr>
            <a:xfrm>
              <a:off x="12395374" y="4584932"/>
              <a:ext cx="3178017" cy="0"/>
            </a:xfrm>
            <a:prstGeom prst="line">
              <a:avLst/>
            </a:prstGeom>
            <a:noFill/>
            <a:ln w="3175" cap="flat" cmpd="sng" algn="ctr">
              <a:solidFill>
                <a:schemeClr val="accent1"/>
              </a:solidFill>
              <a:prstDash val="solid"/>
            </a:ln>
            <a:effectLst/>
          </p:spPr>
        </p:cxnSp>
        <p:sp>
          <p:nvSpPr>
            <p:cNvPr id="99" name="Rechthoek 98">
              <a:extLst>
                <a:ext uri="{FF2B5EF4-FFF2-40B4-BE49-F238E27FC236}">
                  <a16:creationId xmlns:a16="http://schemas.microsoft.com/office/drawing/2014/main" id="{7CFB252F-FA08-4A37-88FC-077A1F4CE170}"/>
                </a:ext>
              </a:extLst>
            </p:cNvPr>
            <p:cNvSpPr/>
            <p:nvPr userDrawn="1"/>
          </p:nvSpPr>
          <p:spPr>
            <a:xfrm>
              <a:off x="12755395" y="4772316"/>
              <a:ext cx="2817995" cy="314439"/>
            </a:xfrm>
            <a:prstGeom prst="rect">
              <a:avLst/>
            </a:prstGeom>
            <a:noFill/>
            <a:ln w="25400" cap="flat" cmpd="sng" algn="ctr">
              <a:noFill/>
              <a:prstDash val="solid"/>
            </a:ln>
            <a:effectLst/>
          </p:spPr>
          <p:txBody>
            <a:bodyPr lIns="0" tIns="0" rIns="0" bIns="0" rtlCol="0" anchor="t"/>
            <a:lstStyle/>
            <a:p>
              <a:pPr lvl="0" fontAlgn="auto">
                <a:spcBef>
                  <a:spcPts val="0"/>
                </a:spcBef>
                <a:spcAft>
                  <a:spcPts val="0"/>
                </a:spcAft>
                <a:defRPr/>
              </a:pPr>
              <a:r>
                <a:rPr lang="nl-NL" sz="1100" b="0" i="0" kern="0" noProof="0" dirty="0">
                  <a:solidFill>
                    <a:schemeClr val="tx1"/>
                  </a:solidFill>
                  <a:latin typeface="Arial" charset="0"/>
                  <a:cs typeface="Segoe UI Light" panose="020B0502040204020203" pitchFamily="34" charset="0"/>
                </a:rPr>
                <a:t>Selecteer de grafiek, klik met de rechter muisknop en kies ‘Gegevens bewerken’</a:t>
              </a:r>
            </a:p>
          </p:txBody>
        </p:sp>
        <p:grpSp>
          <p:nvGrpSpPr>
            <p:cNvPr id="100" name="Groep 99">
              <a:extLst>
                <a:ext uri="{FF2B5EF4-FFF2-40B4-BE49-F238E27FC236}">
                  <a16:creationId xmlns:a16="http://schemas.microsoft.com/office/drawing/2014/main" id="{5149F826-5473-4D84-B11A-B8FCED0BC60B}"/>
                </a:ext>
              </a:extLst>
            </p:cNvPr>
            <p:cNvGrpSpPr/>
            <p:nvPr userDrawn="1"/>
          </p:nvGrpSpPr>
          <p:grpSpPr>
            <a:xfrm>
              <a:off x="12755394" y="5222855"/>
              <a:ext cx="1714530" cy="639425"/>
              <a:chOff x="12757283" y="4365594"/>
              <a:chExt cx="1714530" cy="639425"/>
            </a:xfrm>
          </p:grpSpPr>
          <p:sp>
            <p:nvSpPr>
              <p:cNvPr id="101" name="Rechthoek 100">
                <a:extLst>
                  <a:ext uri="{FF2B5EF4-FFF2-40B4-BE49-F238E27FC236}">
                    <a16:creationId xmlns:a16="http://schemas.microsoft.com/office/drawing/2014/main" id="{4DBEFDC8-2B58-429A-A80F-BECE302BD12E}"/>
                  </a:ext>
                </a:extLst>
              </p:cNvPr>
              <p:cNvSpPr/>
              <p:nvPr userDrawn="1"/>
            </p:nvSpPr>
            <p:spPr>
              <a:xfrm>
                <a:off x="12757283" y="4365594"/>
                <a:ext cx="1626818" cy="580946"/>
              </a:xfrm>
              <a:prstGeom prst="rect">
                <a:avLst/>
              </a:prstGeom>
              <a:solidFill>
                <a:schemeClr val="bg1"/>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102" name="Rechthoek 101">
                <a:extLst>
                  <a:ext uri="{FF2B5EF4-FFF2-40B4-BE49-F238E27FC236}">
                    <a16:creationId xmlns:a16="http://schemas.microsoft.com/office/drawing/2014/main" id="{D9C13CA8-362E-419F-8E5B-5423F1B8C43F}"/>
                  </a:ext>
                </a:extLst>
              </p:cNvPr>
              <p:cNvSpPr/>
              <p:nvPr userDrawn="1"/>
            </p:nvSpPr>
            <p:spPr>
              <a:xfrm>
                <a:off x="12768263" y="4676983"/>
                <a:ext cx="1609231" cy="261256"/>
              </a:xfrm>
              <a:prstGeom prst="rect">
                <a:avLst/>
              </a:prstGeom>
              <a:solidFill>
                <a:srgbClr val="FCE4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03" name="Tekstvak 102">
                <a:extLst>
                  <a:ext uri="{FF2B5EF4-FFF2-40B4-BE49-F238E27FC236}">
                    <a16:creationId xmlns:a16="http://schemas.microsoft.com/office/drawing/2014/main" id="{38A87954-6B96-4840-99EE-473A13BF08BB}"/>
                  </a:ext>
                </a:extLst>
              </p:cNvPr>
              <p:cNvSpPr txBox="1"/>
              <p:nvPr userDrawn="1"/>
            </p:nvSpPr>
            <p:spPr>
              <a:xfrm>
                <a:off x="12997648" y="4404704"/>
                <a:ext cx="1248154" cy="216982"/>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900" b="0" kern="1200" noProof="0" dirty="0">
                    <a:solidFill>
                      <a:schemeClr val="tx1"/>
                    </a:solidFill>
                    <a:latin typeface="Arial" panose="020B0604020202020204" pitchFamily="34" charset="0"/>
                    <a:ea typeface="+mn-ea"/>
                    <a:cs typeface="Arial" panose="020B0604020202020204" pitchFamily="34" charset="0"/>
                  </a:rPr>
                  <a:t>Grafiektype wijzigen</a:t>
                </a:r>
              </a:p>
            </p:txBody>
          </p:sp>
          <p:sp>
            <p:nvSpPr>
              <p:cNvPr id="104" name="Tekstvak 103">
                <a:extLst>
                  <a:ext uri="{FF2B5EF4-FFF2-40B4-BE49-F238E27FC236}">
                    <a16:creationId xmlns:a16="http://schemas.microsoft.com/office/drawing/2014/main" id="{64EAE2DA-E998-42D4-AF66-6DC0D991A793}"/>
                  </a:ext>
                </a:extLst>
              </p:cNvPr>
              <p:cNvSpPr txBox="1"/>
              <p:nvPr userDrawn="1"/>
            </p:nvSpPr>
            <p:spPr>
              <a:xfrm>
                <a:off x="12984219" y="4725830"/>
                <a:ext cx="1274711" cy="216982"/>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900" b="0" kern="1200" noProof="0" dirty="0">
                    <a:solidFill>
                      <a:schemeClr val="tx1"/>
                    </a:solidFill>
                    <a:latin typeface="Arial" panose="020B0604020202020204" pitchFamily="34" charset="0"/>
                    <a:ea typeface="+mn-ea"/>
                    <a:cs typeface="Arial" panose="020B0604020202020204" pitchFamily="34" charset="0"/>
                  </a:rPr>
                  <a:t>Gegevens bewerken</a:t>
                </a:r>
              </a:p>
            </p:txBody>
          </p:sp>
          <p:pic>
            <p:nvPicPr>
              <p:cNvPr id="105" name="Picture 3">
                <a:extLst>
                  <a:ext uri="{FF2B5EF4-FFF2-40B4-BE49-F238E27FC236}">
                    <a16:creationId xmlns:a16="http://schemas.microsoft.com/office/drawing/2014/main" id="{2637CA94-7489-4D59-BA7C-0072F03D7793}"/>
                  </a:ext>
                </a:extLst>
              </p:cNvPr>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14328727" y="477368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6" name="Groep 105">
                <a:extLst>
                  <a:ext uri="{FF2B5EF4-FFF2-40B4-BE49-F238E27FC236}">
                    <a16:creationId xmlns:a16="http://schemas.microsoft.com/office/drawing/2014/main" id="{E0F65D8A-932C-4FFE-8A7C-FCD741C254C1}"/>
                  </a:ext>
                </a:extLst>
              </p:cNvPr>
              <p:cNvGrpSpPr/>
              <p:nvPr userDrawn="1"/>
            </p:nvGrpSpPr>
            <p:grpSpPr>
              <a:xfrm>
                <a:off x="12831198" y="4432250"/>
                <a:ext cx="139861" cy="152244"/>
                <a:chOff x="12574450" y="6053892"/>
                <a:chExt cx="169232" cy="184215"/>
              </a:xfrm>
            </p:grpSpPr>
            <p:sp>
              <p:nvSpPr>
                <p:cNvPr id="129" name="Rechthoek 128">
                  <a:extLst>
                    <a:ext uri="{FF2B5EF4-FFF2-40B4-BE49-F238E27FC236}">
                      <a16:creationId xmlns:a16="http://schemas.microsoft.com/office/drawing/2014/main" id="{E4F2CAC6-C286-4619-9A46-94AF0F3B4813}"/>
                    </a:ext>
                  </a:extLst>
                </p:cNvPr>
                <p:cNvSpPr/>
                <p:nvPr userDrawn="1"/>
              </p:nvSpPr>
              <p:spPr>
                <a:xfrm>
                  <a:off x="12574450" y="6111529"/>
                  <a:ext cx="46293" cy="126577"/>
                </a:xfrm>
                <a:prstGeom prst="rect">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000" b="0" i="0" noProof="0" dirty="0">
                    <a:solidFill>
                      <a:schemeClr val="tx2"/>
                    </a:solidFill>
                    <a:latin typeface="Arial" charset="0"/>
                  </a:endParaRPr>
                </a:p>
              </p:txBody>
            </p:sp>
            <p:sp>
              <p:nvSpPr>
                <p:cNvPr id="130" name="Rechthoek 129">
                  <a:extLst>
                    <a:ext uri="{FF2B5EF4-FFF2-40B4-BE49-F238E27FC236}">
                      <a16:creationId xmlns:a16="http://schemas.microsoft.com/office/drawing/2014/main" id="{FF309A0B-5266-403E-A702-BE9F65D24750}"/>
                    </a:ext>
                  </a:extLst>
                </p:cNvPr>
                <p:cNvSpPr/>
                <p:nvPr userDrawn="1"/>
              </p:nvSpPr>
              <p:spPr>
                <a:xfrm>
                  <a:off x="12635427" y="6053892"/>
                  <a:ext cx="46293" cy="184215"/>
                </a:xfrm>
                <a:prstGeom prst="rect">
                  <a:avLst/>
                </a:prstGeom>
                <a:solidFill>
                  <a:srgbClr val="EDC8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000" b="0" i="0" noProof="0" dirty="0">
                    <a:solidFill>
                      <a:schemeClr val="tx2"/>
                    </a:solidFill>
                    <a:latin typeface="Arial" charset="0"/>
                  </a:endParaRPr>
                </a:p>
              </p:txBody>
            </p:sp>
            <p:sp>
              <p:nvSpPr>
                <p:cNvPr id="131" name="Rechthoek 130">
                  <a:extLst>
                    <a:ext uri="{FF2B5EF4-FFF2-40B4-BE49-F238E27FC236}">
                      <a16:creationId xmlns:a16="http://schemas.microsoft.com/office/drawing/2014/main" id="{6473A50E-AE4B-43CE-8EC8-1620785C8D60}"/>
                    </a:ext>
                  </a:extLst>
                </p:cNvPr>
                <p:cNvSpPr/>
                <p:nvPr userDrawn="1"/>
              </p:nvSpPr>
              <p:spPr>
                <a:xfrm>
                  <a:off x="12697389" y="6094907"/>
                  <a:ext cx="46293" cy="1432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000" b="0" i="0" noProof="0" dirty="0">
                    <a:solidFill>
                      <a:schemeClr val="tx2"/>
                    </a:solidFill>
                    <a:latin typeface="Arial" charset="0"/>
                  </a:endParaRPr>
                </a:p>
              </p:txBody>
            </p:sp>
          </p:grpSp>
          <p:grpSp>
            <p:nvGrpSpPr>
              <p:cNvPr id="107" name="Groep 106">
                <a:extLst>
                  <a:ext uri="{FF2B5EF4-FFF2-40B4-BE49-F238E27FC236}">
                    <a16:creationId xmlns:a16="http://schemas.microsoft.com/office/drawing/2014/main" id="{A10A86B2-4771-4F86-94AC-EE55D2392979}"/>
                  </a:ext>
                </a:extLst>
              </p:cNvPr>
              <p:cNvGrpSpPr/>
              <p:nvPr userDrawn="1"/>
            </p:nvGrpSpPr>
            <p:grpSpPr>
              <a:xfrm>
                <a:off x="12831198" y="4748585"/>
                <a:ext cx="184916" cy="120210"/>
                <a:chOff x="8815516" y="1076284"/>
                <a:chExt cx="503174" cy="327105"/>
              </a:xfrm>
            </p:grpSpPr>
            <p:sp>
              <p:nvSpPr>
                <p:cNvPr id="108" name="Rechthoek 107">
                  <a:extLst>
                    <a:ext uri="{FF2B5EF4-FFF2-40B4-BE49-F238E27FC236}">
                      <a16:creationId xmlns:a16="http://schemas.microsoft.com/office/drawing/2014/main" id="{47F3F537-AC54-4DE4-9350-4910FCF53CEE}"/>
                    </a:ext>
                  </a:extLst>
                </p:cNvPr>
                <p:cNvSpPr/>
                <p:nvPr userDrawn="1"/>
              </p:nvSpPr>
              <p:spPr>
                <a:xfrm>
                  <a:off x="8815516" y="1133167"/>
                  <a:ext cx="372729" cy="235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nvGrpSpPr>
                <p:cNvPr id="109" name="Groep 108">
                  <a:extLst>
                    <a:ext uri="{FF2B5EF4-FFF2-40B4-BE49-F238E27FC236}">
                      <a16:creationId xmlns:a16="http://schemas.microsoft.com/office/drawing/2014/main" id="{E845CEF2-5548-4E42-8AF4-6F14ED3A3499}"/>
                    </a:ext>
                  </a:extLst>
                </p:cNvPr>
                <p:cNvGrpSpPr/>
                <p:nvPr userDrawn="1"/>
              </p:nvGrpSpPr>
              <p:grpSpPr>
                <a:xfrm>
                  <a:off x="8815517" y="1076284"/>
                  <a:ext cx="503173" cy="327105"/>
                  <a:chOff x="1351248" y="-683635"/>
                  <a:chExt cx="503173" cy="327105"/>
                </a:xfrm>
              </p:grpSpPr>
              <p:grpSp>
                <p:nvGrpSpPr>
                  <p:cNvPr id="110" name="Groep 109">
                    <a:extLst>
                      <a:ext uri="{FF2B5EF4-FFF2-40B4-BE49-F238E27FC236}">
                        <a16:creationId xmlns:a16="http://schemas.microsoft.com/office/drawing/2014/main" id="{E9E726B1-A7C6-4F14-9CAC-F4CD04BDDDF0}"/>
                      </a:ext>
                    </a:extLst>
                  </p:cNvPr>
                  <p:cNvGrpSpPr/>
                  <p:nvPr userDrawn="1"/>
                </p:nvGrpSpPr>
                <p:grpSpPr>
                  <a:xfrm>
                    <a:off x="1351248" y="-683635"/>
                    <a:ext cx="375186" cy="293652"/>
                    <a:chOff x="1094874" y="-884923"/>
                    <a:chExt cx="884668" cy="692417"/>
                  </a:xfrm>
                </p:grpSpPr>
                <p:sp>
                  <p:nvSpPr>
                    <p:cNvPr id="115" name="Rechthoek 114">
                      <a:extLst>
                        <a:ext uri="{FF2B5EF4-FFF2-40B4-BE49-F238E27FC236}">
                          <a16:creationId xmlns:a16="http://schemas.microsoft.com/office/drawing/2014/main" id="{CB7A4333-9006-4DEC-8C05-AB8BA2C89A46}"/>
                        </a:ext>
                      </a:extLst>
                    </p:cNvPr>
                    <p:cNvSpPr/>
                    <p:nvPr userDrawn="1"/>
                  </p:nvSpPr>
                  <p:spPr>
                    <a:xfrm>
                      <a:off x="1094874" y="-884923"/>
                      <a:ext cx="878304" cy="145579"/>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nvGrpSpPr>
                    <p:cNvPr id="116" name="Groep 115">
                      <a:extLst>
                        <a:ext uri="{FF2B5EF4-FFF2-40B4-BE49-F238E27FC236}">
                          <a16:creationId xmlns:a16="http://schemas.microsoft.com/office/drawing/2014/main" id="{BBDB74E0-95DA-4B1B-B0B5-526EB6020035}"/>
                        </a:ext>
                      </a:extLst>
                    </p:cNvPr>
                    <p:cNvGrpSpPr/>
                    <p:nvPr userDrawn="1"/>
                  </p:nvGrpSpPr>
                  <p:grpSpPr>
                    <a:xfrm>
                      <a:off x="1094874" y="-878306"/>
                      <a:ext cx="867364" cy="685800"/>
                      <a:chOff x="1094874" y="-878306"/>
                      <a:chExt cx="867364" cy="613611"/>
                    </a:xfrm>
                  </p:grpSpPr>
                  <p:cxnSp>
                    <p:nvCxnSpPr>
                      <p:cNvPr id="122" name="Rechte verbindingslijn 121">
                        <a:extLst>
                          <a:ext uri="{FF2B5EF4-FFF2-40B4-BE49-F238E27FC236}">
                            <a16:creationId xmlns:a16="http://schemas.microsoft.com/office/drawing/2014/main" id="{1F5CA13D-6259-465D-A375-8AADDDE629CC}"/>
                          </a:ext>
                        </a:extLst>
                      </p:cNvPr>
                      <p:cNvCxnSpPr>
                        <a:cxnSpLocks/>
                      </p:cNvCxnSpPr>
                      <p:nvPr userDrawn="1"/>
                    </p:nvCxnSpPr>
                    <p:spPr>
                      <a:xfrm>
                        <a:off x="1094874" y="-878305"/>
                        <a:ext cx="0" cy="613610"/>
                      </a:xfrm>
                      <a:prstGeom prst="line">
                        <a:avLst/>
                      </a:prstGeom>
                      <a:ln>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3" name="Rechte verbindingslijn 122">
                        <a:extLst>
                          <a:ext uri="{FF2B5EF4-FFF2-40B4-BE49-F238E27FC236}">
                            <a16:creationId xmlns:a16="http://schemas.microsoft.com/office/drawing/2014/main" id="{F761B7E8-C0D2-4D72-A278-8D0AB0AC27A2}"/>
                          </a:ext>
                        </a:extLst>
                      </p:cNvPr>
                      <p:cNvCxnSpPr>
                        <a:cxnSpLocks/>
                      </p:cNvCxnSpPr>
                      <p:nvPr userDrawn="1"/>
                    </p:nvCxnSpPr>
                    <p:spPr>
                      <a:xfrm>
                        <a:off x="1962238" y="-878306"/>
                        <a:ext cx="0" cy="613611"/>
                      </a:xfrm>
                      <a:prstGeom prst="line">
                        <a:avLst/>
                      </a:prstGeom>
                      <a:ln>
                        <a:solidFill>
                          <a:srgbClr val="818181"/>
                        </a:solidFill>
                      </a:ln>
                    </p:spPr>
                    <p:style>
                      <a:lnRef idx="1">
                        <a:schemeClr val="accent1"/>
                      </a:lnRef>
                      <a:fillRef idx="0">
                        <a:schemeClr val="accent1"/>
                      </a:fillRef>
                      <a:effectRef idx="0">
                        <a:schemeClr val="accent1"/>
                      </a:effectRef>
                      <a:fontRef idx="minor">
                        <a:schemeClr val="tx1"/>
                      </a:fontRef>
                    </p:style>
                  </p:cxnSp>
                  <p:grpSp>
                    <p:nvGrpSpPr>
                      <p:cNvPr id="124" name="Groep 123">
                        <a:extLst>
                          <a:ext uri="{FF2B5EF4-FFF2-40B4-BE49-F238E27FC236}">
                            <a16:creationId xmlns:a16="http://schemas.microsoft.com/office/drawing/2014/main" id="{4E325CC0-D128-44F7-A915-260996265FAB}"/>
                          </a:ext>
                        </a:extLst>
                      </p:cNvPr>
                      <p:cNvGrpSpPr/>
                      <p:nvPr userDrawn="1"/>
                    </p:nvGrpSpPr>
                    <p:grpSpPr>
                      <a:xfrm>
                        <a:off x="1270535" y="-878306"/>
                        <a:ext cx="526983" cy="613611"/>
                        <a:chOff x="1270535" y="-745959"/>
                        <a:chExt cx="526983" cy="481264"/>
                      </a:xfrm>
                    </p:grpSpPr>
                    <p:cxnSp>
                      <p:nvCxnSpPr>
                        <p:cNvPr id="125" name="Rechte verbindingslijn 124">
                          <a:extLst>
                            <a:ext uri="{FF2B5EF4-FFF2-40B4-BE49-F238E27FC236}">
                              <a16:creationId xmlns:a16="http://schemas.microsoft.com/office/drawing/2014/main" id="{C7638D50-02D3-4B9D-A6A4-D1014B950C3B}"/>
                            </a:ext>
                          </a:extLst>
                        </p:cNvPr>
                        <p:cNvCxnSpPr>
                          <a:cxnSpLocks/>
                        </p:cNvCxnSpPr>
                        <p:nvPr userDrawn="1"/>
                      </p:nvCxnSpPr>
                      <p:spPr>
                        <a:xfrm>
                          <a:off x="1446196" y="-745959"/>
                          <a:ext cx="0" cy="481264"/>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6" name="Rechte verbindingslijn 125">
                          <a:extLst>
                            <a:ext uri="{FF2B5EF4-FFF2-40B4-BE49-F238E27FC236}">
                              <a16:creationId xmlns:a16="http://schemas.microsoft.com/office/drawing/2014/main" id="{FC25F6D1-67A7-4D32-8D54-D5234326E527}"/>
                            </a:ext>
                          </a:extLst>
                        </p:cNvPr>
                        <p:cNvCxnSpPr>
                          <a:cxnSpLocks/>
                        </p:cNvCxnSpPr>
                        <p:nvPr userDrawn="1"/>
                      </p:nvCxnSpPr>
                      <p:spPr>
                        <a:xfrm>
                          <a:off x="1270535" y="-745959"/>
                          <a:ext cx="0" cy="481264"/>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7" name="Rechte verbindingslijn 126">
                          <a:extLst>
                            <a:ext uri="{FF2B5EF4-FFF2-40B4-BE49-F238E27FC236}">
                              <a16:creationId xmlns:a16="http://schemas.microsoft.com/office/drawing/2014/main" id="{3D5DF2D7-D0A1-4107-A507-0C75344A26E9}"/>
                            </a:ext>
                          </a:extLst>
                        </p:cNvPr>
                        <p:cNvCxnSpPr>
                          <a:cxnSpLocks/>
                        </p:cNvCxnSpPr>
                        <p:nvPr userDrawn="1"/>
                      </p:nvCxnSpPr>
                      <p:spPr>
                        <a:xfrm>
                          <a:off x="1621857" y="-745959"/>
                          <a:ext cx="0" cy="481264"/>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8" name="Rechte verbindingslijn 127">
                          <a:extLst>
                            <a:ext uri="{FF2B5EF4-FFF2-40B4-BE49-F238E27FC236}">
                              <a16:creationId xmlns:a16="http://schemas.microsoft.com/office/drawing/2014/main" id="{521D8DF3-8251-4453-9315-AC24AD6A8ADD}"/>
                            </a:ext>
                          </a:extLst>
                        </p:cNvPr>
                        <p:cNvCxnSpPr>
                          <a:cxnSpLocks/>
                        </p:cNvCxnSpPr>
                        <p:nvPr userDrawn="1"/>
                      </p:nvCxnSpPr>
                      <p:spPr>
                        <a:xfrm>
                          <a:off x="1797518" y="-745959"/>
                          <a:ext cx="0" cy="481264"/>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grpSp>
                </p:grpSp>
                <p:cxnSp>
                  <p:nvCxnSpPr>
                    <p:cNvPr id="117" name="Rechte verbindingslijn 116">
                      <a:extLst>
                        <a:ext uri="{FF2B5EF4-FFF2-40B4-BE49-F238E27FC236}">
                          <a16:creationId xmlns:a16="http://schemas.microsoft.com/office/drawing/2014/main" id="{28098B12-E9CD-4E38-8F60-278A86109DF3}"/>
                        </a:ext>
                      </a:extLst>
                    </p:cNvPr>
                    <p:cNvCxnSpPr>
                      <a:cxnSpLocks/>
                    </p:cNvCxnSpPr>
                    <p:nvPr userDrawn="1"/>
                  </p:nvCxnSpPr>
                  <p:spPr>
                    <a:xfrm flipH="1">
                      <a:off x="1098555" y="-192506"/>
                      <a:ext cx="880987" cy="0"/>
                    </a:xfrm>
                    <a:prstGeom prst="line">
                      <a:avLst/>
                    </a:prstGeom>
                    <a:ln>
                      <a:solidFill>
                        <a:srgbClr val="818181"/>
                      </a:solidFill>
                    </a:ln>
                  </p:spPr>
                  <p:style>
                    <a:lnRef idx="1">
                      <a:schemeClr val="accent1"/>
                    </a:lnRef>
                    <a:fillRef idx="0">
                      <a:schemeClr val="accent1"/>
                    </a:fillRef>
                    <a:effectRef idx="0">
                      <a:schemeClr val="accent1"/>
                    </a:effectRef>
                    <a:fontRef idx="minor">
                      <a:schemeClr val="tx1"/>
                    </a:fontRef>
                  </p:style>
                </p:cxnSp>
                <p:grpSp>
                  <p:nvGrpSpPr>
                    <p:cNvPr id="118" name="Groep 117">
                      <a:extLst>
                        <a:ext uri="{FF2B5EF4-FFF2-40B4-BE49-F238E27FC236}">
                          <a16:creationId xmlns:a16="http://schemas.microsoft.com/office/drawing/2014/main" id="{162FE508-906F-49AE-A86E-44E52136004B}"/>
                        </a:ext>
                      </a:extLst>
                    </p:cNvPr>
                    <p:cNvGrpSpPr/>
                    <p:nvPr userDrawn="1"/>
                  </p:nvGrpSpPr>
                  <p:grpSpPr>
                    <a:xfrm>
                      <a:off x="1094874" y="-607596"/>
                      <a:ext cx="878306" cy="276726"/>
                      <a:chOff x="1106905" y="-607596"/>
                      <a:chExt cx="878307" cy="276726"/>
                    </a:xfrm>
                  </p:grpSpPr>
                  <p:cxnSp>
                    <p:nvCxnSpPr>
                      <p:cNvPr id="119" name="Rechte verbindingslijn 118">
                        <a:extLst>
                          <a:ext uri="{FF2B5EF4-FFF2-40B4-BE49-F238E27FC236}">
                            <a16:creationId xmlns:a16="http://schemas.microsoft.com/office/drawing/2014/main" id="{5503EED9-B041-4F8A-B272-009E252CCF53}"/>
                          </a:ext>
                        </a:extLst>
                      </p:cNvPr>
                      <p:cNvCxnSpPr>
                        <a:cxnSpLocks/>
                      </p:cNvCxnSpPr>
                      <p:nvPr userDrawn="1"/>
                    </p:nvCxnSpPr>
                    <p:spPr>
                      <a:xfrm flipH="1">
                        <a:off x="1106905" y="-330870"/>
                        <a:ext cx="878307" cy="0"/>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0" name="Rechte verbindingslijn 119">
                        <a:extLst>
                          <a:ext uri="{FF2B5EF4-FFF2-40B4-BE49-F238E27FC236}">
                            <a16:creationId xmlns:a16="http://schemas.microsoft.com/office/drawing/2014/main" id="{94E33E19-C581-40C2-ABEB-4BD42A33E9C1}"/>
                          </a:ext>
                        </a:extLst>
                      </p:cNvPr>
                      <p:cNvCxnSpPr>
                        <a:cxnSpLocks/>
                      </p:cNvCxnSpPr>
                      <p:nvPr userDrawn="1"/>
                    </p:nvCxnSpPr>
                    <p:spPr>
                      <a:xfrm flipH="1">
                        <a:off x="1106905" y="-469233"/>
                        <a:ext cx="878307" cy="0"/>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1" name="Rechte verbindingslijn 120">
                        <a:extLst>
                          <a:ext uri="{FF2B5EF4-FFF2-40B4-BE49-F238E27FC236}">
                            <a16:creationId xmlns:a16="http://schemas.microsoft.com/office/drawing/2014/main" id="{7BD10776-A3E1-48E1-86CD-8CDD6A102B0F}"/>
                          </a:ext>
                        </a:extLst>
                      </p:cNvPr>
                      <p:cNvCxnSpPr>
                        <a:cxnSpLocks/>
                      </p:cNvCxnSpPr>
                      <p:nvPr userDrawn="1"/>
                    </p:nvCxnSpPr>
                    <p:spPr>
                      <a:xfrm flipH="1">
                        <a:off x="1106905" y="-607596"/>
                        <a:ext cx="878307" cy="0"/>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grpSp>
              </p:grpSp>
              <p:grpSp>
                <p:nvGrpSpPr>
                  <p:cNvPr id="111" name="Groep 110">
                    <a:extLst>
                      <a:ext uri="{FF2B5EF4-FFF2-40B4-BE49-F238E27FC236}">
                        <a16:creationId xmlns:a16="http://schemas.microsoft.com/office/drawing/2014/main" id="{8B5AFAAA-DAD1-4662-9C8D-62732563B290}"/>
                      </a:ext>
                    </a:extLst>
                  </p:cNvPr>
                  <p:cNvGrpSpPr/>
                  <p:nvPr userDrawn="1"/>
                </p:nvGrpSpPr>
                <p:grpSpPr>
                  <a:xfrm rot="2700000">
                    <a:off x="1605871" y="-605080"/>
                    <a:ext cx="90079" cy="407021"/>
                    <a:chOff x="3130062" y="-817193"/>
                    <a:chExt cx="131884" cy="595920"/>
                  </a:xfrm>
                  <a:solidFill>
                    <a:srgbClr val="3399FF"/>
                  </a:solidFill>
                </p:grpSpPr>
                <p:sp>
                  <p:nvSpPr>
                    <p:cNvPr id="112" name="Rechthoek 111">
                      <a:extLst>
                        <a:ext uri="{FF2B5EF4-FFF2-40B4-BE49-F238E27FC236}">
                          <a16:creationId xmlns:a16="http://schemas.microsoft.com/office/drawing/2014/main" id="{880B84C0-5DE3-42E3-9EF9-49216969E428}"/>
                        </a:ext>
                      </a:extLst>
                    </p:cNvPr>
                    <p:cNvSpPr/>
                    <p:nvPr userDrawn="1"/>
                  </p:nvSpPr>
                  <p:spPr>
                    <a:xfrm>
                      <a:off x="3130062" y="-705979"/>
                      <a:ext cx="131884" cy="281354"/>
                    </a:xfrm>
                    <a:prstGeom prst="rect">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13" name="Rechthoek: afgeronde bovenhoeken 112">
                      <a:extLst>
                        <a:ext uri="{FF2B5EF4-FFF2-40B4-BE49-F238E27FC236}">
                          <a16:creationId xmlns:a16="http://schemas.microsoft.com/office/drawing/2014/main" id="{FE1C688C-1D06-4343-A0F7-B7B214ECF33A}"/>
                        </a:ext>
                      </a:extLst>
                    </p:cNvPr>
                    <p:cNvSpPr/>
                    <p:nvPr userDrawn="1"/>
                  </p:nvSpPr>
                  <p:spPr>
                    <a:xfrm>
                      <a:off x="3130063" y="-817193"/>
                      <a:ext cx="131883" cy="87615"/>
                    </a:xfrm>
                    <a:prstGeom prst="round2SameRect">
                      <a:avLst>
                        <a:gd name="adj1" fmla="val 50000"/>
                        <a:gd name="adj2" fmla="val 0"/>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14" name="Gelijkbenige driehoek 113">
                      <a:extLst>
                        <a:ext uri="{FF2B5EF4-FFF2-40B4-BE49-F238E27FC236}">
                          <a16:creationId xmlns:a16="http://schemas.microsoft.com/office/drawing/2014/main" id="{26A48251-B39F-43D2-A5B4-8579A5A464C2}"/>
                        </a:ext>
                      </a:extLst>
                    </p:cNvPr>
                    <p:cNvSpPr/>
                    <p:nvPr userDrawn="1"/>
                  </p:nvSpPr>
                  <p:spPr>
                    <a:xfrm rot="10800000">
                      <a:off x="3130062" y="-401026"/>
                      <a:ext cx="131884" cy="179753"/>
                    </a:xfrm>
                    <a:prstGeom prst="triangle">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grpSp>
      </p:grpSp>
      <p:grpSp>
        <p:nvGrpSpPr>
          <p:cNvPr id="135" name="Instructie">
            <a:extLst>
              <a:ext uri="{FF2B5EF4-FFF2-40B4-BE49-F238E27FC236}">
                <a16:creationId xmlns:a16="http://schemas.microsoft.com/office/drawing/2014/main" id="{015A3A78-3E5D-474B-8118-23BEB68D7F72}"/>
              </a:ext>
            </a:extLst>
          </p:cNvPr>
          <p:cNvGrpSpPr/>
          <p:nvPr userDrawn="1"/>
        </p:nvGrpSpPr>
        <p:grpSpPr>
          <a:xfrm>
            <a:off x="12391601" y="0"/>
            <a:ext cx="3183677" cy="2499789"/>
            <a:chOff x="12391601" y="0"/>
            <a:chExt cx="3183677" cy="2499789"/>
          </a:xfrm>
        </p:grpSpPr>
        <p:sp>
          <p:nvSpPr>
            <p:cNvPr id="136" name="Rechthoek 135">
              <a:extLst>
                <a:ext uri="{FF2B5EF4-FFF2-40B4-BE49-F238E27FC236}">
                  <a16:creationId xmlns:a16="http://schemas.microsoft.com/office/drawing/2014/main" id="{1EF28382-F5DA-4222-B10F-3C1A3B1D4D1B}"/>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Grafiek invoegen/veranderen</a:t>
              </a:r>
            </a:p>
          </p:txBody>
        </p:sp>
        <p:sp>
          <p:nvSpPr>
            <p:cNvPr id="137" name="Ovaal 136">
              <a:extLst>
                <a:ext uri="{FF2B5EF4-FFF2-40B4-BE49-F238E27FC236}">
                  <a16:creationId xmlns:a16="http://schemas.microsoft.com/office/drawing/2014/main" id="{E71F8945-6688-42DC-B6BB-F5523F38EAFD}"/>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38" name="Rechte verbindingslijn 137">
              <a:extLst>
                <a:ext uri="{FF2B5EF4-FFF2-40B4-BE49-F238E27FC236}">
                  <a16:creationId xmlns:a16="http://schemas.microsoft.com/office/drawing/2014/main" id="{E37094F8-B57D-4C64-B920-796D1AFC858E}"/>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39" name="Rechte verbindingslijn 138">
              <a:extLst>
                <a:ext uri="{FF2B5EF4-FFF2-40B4-BE49-F238E27FC236}">
                  <a16:creationId xmlns:a16="http://schemas.microsoft.com/office/drawing/2014/main" id="{82D6A188-7533-4E36-BA8C-7CFBBF1DFD9D}"/>
                </a:ext>
              </a:extLst>
            </p:cNvPr>
            <p:cNvCxnSpPr>
              <a:cxnSpLocks/>
            </p:cNvCxnSpPr>
            <p:nvPr userDrawn="1"/>
          </p:nvCxnSpPr>
          <p:spPr>
            <a:xfrm>
              <a:off x="12397261" y="1577933"/>
              <a:ext cx="3178017" cy="0"/>
            </a:xfrm>
            <a:prstGeom prst="line">
              <a:avLst/>
            </a:prstGeom>
            <a:noFill/>
            <a:ln w="3175" cap="flat" cmpd="sng" algn="ctr">
              <a:solidFill>
                <a:schemeClr val="accent1"/>
              </a:solidFill>
              <a:prstDash val="solid"/>
            </a:ln>
            <a:effectLst/>
          </p:spPr>
        </p:cxnSp>
        <p:sp>
          <p:nvSpPr>
            <p:cNvPr id="140" name="Rechthoek 139">
              <a:extLst>
                <a:ext uri="{FF2B5EF4-FFF2-40B4-BE49-F238E27FC236}">
                  <a16:creationId xmlns:a16="http://schemas.microsoft.com/office/drawing/2014/main" id="{03F6F256-BAED-42AD-B7CD-CD74E7CB538D}"/>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grafiek d.m.v. de ‘Delete’-knop. Klik op het pictogram om een nieuwe grafiek in te voegen. (zie onderstaand voorbeeld).</a:t>
              </a:r>
            </a:p>
          </p:txBody>
        </p:sp>
        <p:sp>
          <p:nvSpPr>
            <p:cNvPr id="141" name="Ovaal 140">
              <a:extLst>
                <a:ext uri="{FF2B5EF4-FFF2-40B4-BE49-F238E27FC236}">
                  <a16:creationId xmlns:a16="http://schemas.microsoft.com/office/drawing/2014/main" id="{97A56B35-5EF6-4088-816C-CB973DBB0871}"/>
                </a:ext>
              </a:extLst>
            </p:cNvPr>
            <p:cNvSpPr/>
            <p:nvPr userDrawn="1"/>
          </p:nvSpPr>
          <p:spPr>
            <a:xfrm>
              <a:off x="12391601" y="1706398"/>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42" name="Rechthoek 141">
              <a:extLst>
                <a:ext uri="{FF2B5EF4-FFF2-40B4-BE49-F238E27FC236}">
                  <a16:creationId xmlns:a16="http://schemas.microsoft.com/office/drawing/2014/main" id="{1107F6C4-83ED-4B0A-BA8C-C2D85F7CD015}"/>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grafiek</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143" name="Groep 142">
              <a:extLst>
                <a:ext uri="{FF2B5EF4-FFF2-40B4-BE49-F238E27FC236}">
                  <a16:creationId xmlns:a16="http://schemas.microsoft.com/office/drawing/2014/main" id="{099C7953-056F-4CF9-B984-08C5D0BB378B}"/>
                </a:ext>
              </a:extLst>
            </p:cNvPr>
            <p:cNvGrpSpPr/>
            <p:nvPr userDrawn="1"/>
          </p:nvGrpSpPr>
          <p:grpSpPr>
            <a:xfrm>
              <a:off x="12757282" y="2184550"/>
              <a:ext cx="825500" cy="209550"/>
              <a:chOff x="13504624" y="2482850"/>
              <a:chExt cx="825500" cy="209550"/>
            </a:xfrm>
          </p:grpSpPr>
          <p:sp>
            <p:nvSpPr>
              <p:cNvPr id="149" name="Rechthoek 148">
                <a:extLst>
                  <a:ext uri="{FF2B5EF4-FFF2-40B4-BE49-F238E27FC236}">
                    <a16:creationId xmlns:a16="http://schemas.microsoft.com/office/drawing/2014/main" id="{7128E767-D7C4-4F0A-A11C-C36D78ABCA50}"/>
                  </a:ext>
                </a:extLst>
              </p:cNvPr>
              <p:cNvSpPr/>
              <p:nvPr userDrawn="1"/>
            </p:nvSpPr>
            <p:spPr>
              <a:xfrm>
                <a:off x="13504624" y="2482850"/>
                <a:ext cx="825500" cy="209550"/>
              </a:xfrm>
              <a:prstGeom prst="rect">
                <a:avLst/>
              </a:prstGeom>
              <a:solidFill>
                <a:srgbClr val="E5F1FB"/>
              </a:solidFill>
              <a:ln w="12700">
                <a:solidFill>
                  <a:srgbClr val="0B7ED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a:solidFill>
                      <a:schemeClr val="tx1"/>
                    </a:solidFill>
                    <a:latin typeface="Arial" panose="020B0604020202020204" pitchFamily="34" charset="0"/>
                    <a:cs typeface="Arial" panose="020B0604020202020204" pitchFamily="34" charset="0"/>
                  </a:rPr>
                  <a:t>Invoegen</a:t>
                </a:r>
              </a:p>
            </p:txBody>
          </p:sp>
          <p:cxnSp>
            <p:nvCxnSpPr>
              <p:cNvPr id="150" name="Rechte verbindingslijn 149">
                <a:extLst>
                  <a:ext uri="{FF2B5EF4-FFF2-40B4-BE49-F238E27FC236}">
                    <a16:creationId xmlns:a16="http://schemas.microsoft.com/office/drawing/2014/main" id="{0313D5C2-5876-407F-9A6B-82883BF4BF8C}"/>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51" name="Gelijkbenige driehoek 150">
                <a:extLst>
                  <a:ext uri="{FF2B5EF4-FFF2-40B4-BE49-F238E27FC236}">
                    <a16:creationId xmlns:a16="http://schemas.microsoft.com/office/drawing/2014/main" id="{81923B41-E4FE-4FEA-906E-82B89458B5D7}"/>
                  </a:ext>
                </a:extLst>
              </p:cNvPr>
              <p:cNvSpPr/>
              <p:nvPr userDrawn="1"/>
            </p:nvSpPr>
            <p:spPr>
              <a:xfrm rot="10800000">
                <a:off x="14196089" y="2566904"/>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cxnSp>
          <p:nvCxnSpPr>
            <p:cNvPr id="144" name="Rechte verbindingslijn 143">
              <a:extLst>
                <a:ext uri="{FF2B5EF4-FFF2-40B4-BE49-F238E27FC236}">
                  <a16:creationId xmlns:a16="http://schemas.microsoft.com/office/drawing/2014/main" id="{8EB43433-97DE-4461-9FAE-0E382BE65EC6}"/>
                </a:ext>
              </a:extLst>
            </p:cNvPr>
            <p:cNvCxnSpPr>
              <a:cxnSpLocks/>
            </p:cNvCxnSpPr>
            <p:nvPr userDrawn="1"/>
          </p:nvCxnSpPr>
          <p:spPr>
            <a:xfrm>
              <a:off x="12397261" y="2499789"/>
              <a:ext cx="3178017" cy="0"/>
            </a:xfrm>
            <a:prstGeom prst="line">
              <a:avLst/>
            </a:prstGeom>
            <a:noFill/>
            <a:ln w="3175" cap="flat" cmpd="sng" algn="ctr">
              <a:solidFill>
                <a:schemeClr val="accent1"/>
              </a:solidFill>
              <a:prstDash val="solid"/>
            </a:ln>
            <a:effectLst/>
          </p:spPr>
        </p:cxnSp>
        <p:grpSp>
          <p:nvGrpSpPr>
            <p:cNvPr id="145" name="Groep 144">
              <a:extLst>
                <a:ext uri="{FF2B5EF4-FFF2-40B4-BE49-F238E27FC236}">
                  <a16:creationId xmlns:a16="http://schemas.microsoft.com/office/drawing/2014/main" id="{F96A3E84-258C-4FDC-B46B-F7D1B2F335BB}"/>
                </a:ext>
              </a:extLst>
            </p:cNvPr>
            <p:cNvGrpSpPr/>
            <p:nvPr userDrawn="1"/>
          </p:nvGrpSpPr>
          <p:grpSpPr>
            <a:xfrm>
              <a:off x="12751697" y="1147804"/>
              <a:ext cx="289372" cy="314992"/>
              <a:chOff x="7322769" y="-310267"/>
              <a:chExt cx="289372" cy="314992"/>
            </a:xfrm>
          </p:grpSpPr>
          <p:sp>
            <p:nvSpPr>
              <p:cNvPr id="146" name="Rechthoek 145">
                <a:extLst>
                  <a:ext uri="{FF2B5EF4-FFF2-40B4-BE49-F238E27FC236}">
                    <a16:creationId xmlns:a16="http://schemas.microsoft.com/office/drawing/2014/main" id="{01475AE3-376C-47EE-83D5-684D16F77743}"/>
                  </a:ext>
                </a:extLst>
              </p:cNvPr>
              <p:cNvSpPr/>
              <p:nvPr userDrawn="1"/>
            </p:nvSpPr>
            <p:spPr>
              <a:xfrm>
                <a:off x="7322769" y="-211712"/>
                <a:ext cx="79156" cy="216437"/>
              </a:xfrm>
              <a:prstGeom prst="rect">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47" name="Rechthoek 146">
                <a:extLst>
                  <a:ext uri="{FF2B5EF4-FFF2-40B4-BE49-F238E27FC236}">
                    <a16:creationId xmlns:a16="http://schemas.microsoft.com/office/drawing/2014/main" id="{D4EE6DCE-B63B-434C-91ED-1587AF755CD2}"/>
                  </a:ext>
                </a:extLst>
              </p:cNvPr>
              <p:cNvSpPr/>
              <p:nvPr userDrawn="1"/>
            </p:nvSpPr>
            <p:spPr>
              <a:xfrm>
                <a:off x="7427035" y="-310267"/>
                <a:ext cx="79156" cy="314992"/>
              </a:xfrm>
              <a:prstGeom prst="rect">
                <a:avLst/>
              </a:prstGeom>
              <a:solidFill>
                <a:srgbClr val="FFC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48" name="Rechthoek 147">
                <a:extLst>
                  <a:ext uri="{FF2B5EF4-FFF2-40B4-BE49-F238E27FC236}">
                    <a16:creationId xmlns:a16="http://schemas.microsoft.com/office/drawing/2014/main" id="{792EC821-EC1B-45CD-AA31-A5174D9AEE25}"/>
                  </a:ext>
                </a:extLst>
              </p:cNvPr>
              <p:cNvSpPr/>
              <p:nvPr userDrawn="1"/>
            </p:nvSpPr>
            <p:spPr>
              <a:xfrm>
                <a:off x="7532985" y="-240134"/>
                <a:ext cx="79156" cy="244859"/>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152" name="Grid" hidden="1">
            <a:extLst>
              <a:ext uri="{FF2B5EF4-FFF2-40B4-BE49-F238E27FC236}">
                <a16:creationId xmlns:a16="http://schemas.microsoft.com/office/drawing/2014/main" id="{F7D76903-AE81-4EA8-B4EF-4749F0B55FF5}"/>
              </a:ext>
            </a:extLst>
          </p:cNvPr>
          <p:cNvGrpSpPr/>
          <p:nvPr userDrawn="1"/>
        </p:nvGrpSpPr>
        <p:grpSpPr>
          <a:xfrm>
            <a:off x="-18224" y="-2"/>
            <a:ext cx="12210224" cy="6858006"/>
            <a:chOff x="-18224" y="-2"/>
            <a:chExt cx="12210224" cy="6858006"/>
          </a:xfrm>
          <a:solidFill>
            <a:schemeClr val="accent6">
              <a:alpha val="27843"/>
            </a:schemeClr>
          </a:solidFill>
        </p:grpSpPr>
        <p:sp>
          <p:nvSpPr>
            <p:cNvPr id="153" name="Rechthoek 152">
              <a:extLst>
                <a:ext uri="{FF2B5EF4-FFF2-40B4-BE49-F238E27FC236}">
                  <a16:creationId xmlns:a16="http://schemas.microsoft.com/office/drawing/2014/main" id="{145725C2-FCCD-40CA-B09D-49385B6B3494}"/>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4" name="Rechthoek 153">
              <a:extLst>
                <a:ext uri="{FF2B5EF4-FFF2-40B4-BE49-F238E27FC236}">
                  <a16:creationId xmlns:a16="http://schemas.microsoft.com/office/drawing/2014/main" id="{5CC2E34C-F947-42EC-8380-BFF2D5D32102}"/>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5" name="Rechthoek 154">
              <a:extLst>
                <a:ext uri="{FF2B5EF4-FFF2-40B4-BE49-F238E27FC236}">
                  <a16:creationId xmlns:a16="http://schemas.microsoft.com/office/drawing/2014/main" id="{B0D9B4CF-7218-49E7-83E7-119A5B7EE57D}"/>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156" name="Rechthoek 155">
              <a:extLst>
                <a:ext uri="{FF2B5EF4-FFF2-40B4-BE49-F238E27FC236}">
                  <a16:creationId xmlns:a16="http://schemas.microsoft.com/office/drawing/2014/main" id="{C6930B24-0A06-4FED-93BD-405AD502393E}"/>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7" name="Rechthoek 156">
              <a:extLst>
                <a:ext uri="{FF2B5EF4-FFF2-40B4-BE49-F238E27FC236}">
                  <a16:creationId xmlns:a16="http://schemas.microsoft.com/office/drawing/2014/main" id="{50F412F6-ADCB-4384-8EF8-512F08195217}"/>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8" name="Rechthoek 157">
              <a:extLst>
                <a:ext uri="{FF2B5EF4-FFF2-40B4-BE49-F238E27FC236}">
                  <a16:creationId xmlns:a16="http://schemas.microsoft.com/office/drawing/2014/main" id="{64EFD645-526B-43FF-B7A4-67F51C2D62C9}"/>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9" name="Rechthoek 158">
              <a:extLst>
                <a:ext uri="{FF2B5EF4-FFF2-40B4-BE49-F238E27FC236}">
                  <a16:creationId xmlns:a16="http://schemas.microsoft.com/office/drawing/2014/main" id="{D1FBB9B7-1680-4AA5-A032-2FD5C9EC8716}"/>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60" name="Rechthoek 159">
              <a:extLst>
                <a:ext uri="{FF2B5EF4-FFF2-40B4-BE49-F238E27FC236}">
                  <a16:creationId xmlns:a16="http://schemas.microsoft.com/office/drawing/2014/main" id="{73819AD1-30F7-4FD3-B06E-61D183831A7A}"/>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61" name="Rechthoek 160">
              <a:extLst>
                <a:ext uri="{FF2B5EF4-FFF2-40B4-BE49-F238E27FC236}">
                  <a16:creationId xmlns:a16="http://schemas.microsoft.com/office/drawing/2014/main" id="{D1FCA5A4-EC6D-4438-A5F6-BD4AF442A160}"/>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162" name="Rechthoek 161">
              <a:extLst>
                <a:ext uri="{FF2B5EF4-FFF2-40B4-BE49-F238E27FC236}">
                  <a16:creationId xmlns:a16="http://schemas.microsoft.com/office/drawing/2014/main" id="{02C5432E-D940-4EB8-A948-8DC246ABDCB1}"/>
                </a:ext>
              </a:extLst>
            </p:cNvPr>
            <p:cNvSpPr/>
            <p:nvPr userDrawn="1"/>
          </p:nvSpPr>
          <p:spPr>
            <a:xfrm rot="16200000">
              <a:off x="3583438"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163" name="Tijdelijke aanduiding voor verticale tekst 2">
            <a:extLst>
              <a:ext uri="{FF2B5EF4-FFF2-40B4-BE49-F238E27FC236}">
                <a16:creationId xmlns:a16="http://schemas.microsoft.com/office/drawing/2014/main" id="{C97CC737-B628-4B76-A91D-D7F045DD17CE}"/>
              </a:ext>
            </a:extLst>
          </p:cNvPr>
          <p:cNvSpPr>
            <a:spLocks noGrp="1"/>
          </p:cNvSpPr>
          <p:nvPr>
            <p:ph type="body" orient="vert" idx="1" hasCustomPrompt="1"/>
          </p:nvPr>
        </p:nvSpPr>
        <p:spPr>
          <a:xfrm>
            <a:off x="1250489" y="2283212"/>
            <a:ext cx="5210958" cy="3866358"/>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sp>
        <p:nvSpPr>
          <p:cNvPr id="165" name="Tijdelijke aanduiding voor voettekst 4">
            <a:extLst>
              <a:ext uri="{FF2B5EF4-FFF2-40B4-BE49-F238E27FC236}">
                <a16:creationId xmlns:a16="http://schemas.microsoft.com/office/drawing/2014/main" id="{0CBF7DCD-F534-4B72-BCCC-1CF57FDBEF94}"/>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166" name="Tijdelijke aanduiding voor dianummer 5">
            <a:extLst>
              <a:ext uri="{FF2B5EF4-FFF2-40B4-BE49-F238E27FC236}">
                <a16:creationId xmlns:a16="http://schemas.microsoft.com/office/drawing/2014/main" id="{1F3665BD-9EA6-4CAC-B3C7-D0F8EC9B7901}"/>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173" name="Tijdelijke aanduiding voor tekst 105">
            <a:extLst>
              <a:ext uri="{FF2B5EF4-FFF2-40B4-BE49-F238E27FC236}">
                <a16:creationId xmlns:a16="http://schemas.microsoft.com/office/drawing/2014/main" id="{8F85C746-6DB8-469B-BF6F-F85F8EAA2A81}"/>
              </a:ext>
            </a:extLst>
          </p:cNvPr>
          <p:cNvSpPr>
            <a:spLocks noGrp="1"/>
          </p:cNvSpPr>
          <p:nvPr>
            <p:ph type="body" sz="quarter" idx="13"/>
          </p:nvPr>
        </p:nvSpPr>
        <p:spPr>
          <a:xfrm>
            <a:off x="-9524" y="0"/>
            <a:ext cx="2739600" cy="1904400"/>
          </a:xfrm>
          <a:blipFill>
            <a:blip r:embed="rId4"/>
            <a:stretch>
              <a:fillRect/>
            </a:stretch>
          </a:blipFill>
        </p:spPr>
        <p:txBody>
          <a:bodyPr/>
          <a:lstStyle>
            <a:lvl1pPr marL="0" indent="0">
              <a:buNone/>
              <a:defRPr sz="100">
                <a:solidFill>
                  <a:schemeClr val="bg2"/>
                </a:solidFill>
              </a:defRPr>
            </a:lvl1pPr>
          </a:lstStyle>
          <a:p>
            <a:pPr lvl="0"/>
            <a:endParaRPr lang="nl-NL" dirty="0"/>
          </a:p>
        </p:txBody>
      </p:sp>
      <p:sp>
        <p:nvSpPr>
          <p:cNvPr id="174" name="Tijdelijke aanduiding voor tekst 107">
            <a:extLst>
              <a:ext uri="{FF2B5EF4-FFF2-40B4-BE49-F238E27FC236}">
                <a16:creationId xmlns:a16="http://schemas.microsoft.com/office/drawing/2014/main" id="{055E83AB-1E75-40C8-AE75-F495963BA12E}"/>
              </a:ext>
            </a:extLst>
          </p:cNvPr>
          <p:cNvSpPr>
            <a:spLocks noGrp="1"/>
          </p:cNvSpPr>
          <p:nvPr>
            <p:ph type="body" sz="quarter" idx="15"/>
          </p:nvPr>
        </p:nvSpPr>
        <p:spPr>
          <a:xfrm>
            <a:off x="285232" y="378212"/>
            <a:ext cx="1263687" cy="418062"/>
          </a:xfrm>
          <a:blipFill>
            <a:blip r:embed="rId5"/>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2252722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3"/>
                                        </p:tgtEl>
                                        <p:attrNameLst>
                                          <p:attrName>style.visibility</p:attrName>
                                        </p:attrNameLst>
                                      </p:cBhvr>
                                      <p:to>
                                        <p:strVal val="visible"/>
                                      </p:to>
                                    </p:set>
                                    <p:animEffect transition="in" filter="fade">
                                      <p:cBhvr>
                                        <p:cTn id="7" dur="750"/>
                                        <p:tgtEl>
                                          <p:spTgt spid="163"/>
                                        </p:tgtEl>
                                      </p:cBhvr>
                                    </p:animEffect>
                                  </p:childTnLst>
                                </p:cTn>
                              </p:par>
                              <p:par>
                                <p:cTn id="8" presetID="2" presetClass="entr" presetSubtype="2" decel="100000" fill="hold" grpId="0" nodeType="withEffect">
                                  <p:stCondLst>
                                    <p:cond delay="0"/>
                                  </p:stCondLst>
                                  <p:childTnLst>
                                    <p:set>
                                      <p:cBhvr>
                                        <p:cTn id="9" dur="1" fill="hold">
                                          <p:stCondLst>
                                            <p:cond delay="0"/>
                                          </p:stCondLst>
                                        </p:cTn>
                                        <p:tgtEl>
                                          <p:spTgt spid="91"/>
                                        </p:tgtEl>
                                        <p:attrNameLst>
                                          <p:attrName>style.visibility</p:attrName>
                                        </p:attrNameLst>
                                      </p:cBhvr>
                                      <p:to>
                                        <p:strVal val="visible"/>
                                      </p:to>
                                    </p:set>
                                    <p:anim calcmode="lin" valueType="num">
                                      <p:cBhvr additive="base">
                                        <p:cTn id="10" dur="1000" fill="hold"/>
                                        <p:tgtEl>
                                          <p:spTgt spid="91"/>
                                        </p:tgtEl>
                                        <p:attrNameLst>
                                          <p:attrName>ppt_x</p:attrName>
                                        </p:attrNameLst>
                                      </p:cBhvr>
                                      <p:tavLst>
                                        <p:tav tm="0">
                                          <p:val>
                                            <p:strVal val="1+#ppt_w/2"/>
                                          </p:val>
                                        </p:tav>
                                        <p:tav tm="100000">
                                          <p:val>
                                            <p:strVal val="#ppt_x"/>
                                          </p:val>
                                        </p:tav>
                                      </p:tavLst>
                                    </p:anim>
                                    <p:anim calcmode="lin" valueType="num">
                                      <p:cBhvr additive="base">
                                        <p:cTn id="11" dur="1000" fill="hold"/>
                                        <p:tgtEl>
                                          <p:spTgt spid="9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P spid="163" grpId="0">
        <p:tmplLst>
          <p:tmpl>
            <p:tnLst>
              <p:par>
                <p:cTn presetID="10" presetClass="entr" presetSubtype="0" fill="hold" nodeType="withEffect">
                  <p:stCondLst>
                    <p:cond delay="0"/>
                  </p:stCondLst>
                  <p:childTnLst>
                    <p:set>
                      <p:cBhvr>
                        <p:cTn dur="1" fill="hold">
                          <p:stCondLst>
                            <p:cond delay="0"/>
                          </p:stCondLst>
                        </p:cTn>
                        <p:tgtEl>
                          <p:spTgt spid="163"/>
                        </p:tgtEl>
                        <p:attrNameLst>
                          <p:attrName>style.visibility</p:attrName>
                        </p:attrNameLst>
                      </p:cBhvr>
                      <p:to>
                        <p:strVal val="visible"/>
                      </p:to>
                    </p:set>
                    <p:animEffect transition="in" filter="fade">
                      <p:cBhvr>
                        <p:cTn dur="750"/>
                        <p:tgtEl>
                          <p:spTgt spid="163"/>
                        </p:tgtEl>
                      </p:cBhvr>
                    </p:animEffect>
                  </p:childTnLst>
                </p:cTn>
              </p:par>
            </p:tnLst>
          </p:tmpl>
        </p:tmplLst>
      </p:bldP>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GRAFIEK (100%)">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EFA4AD-513F-4FA2-94D5-B906A27FAEC0}"/>
              </a:ext>
            </a:extLst>
          </p:cNvPr>
          <p:cNvSpPr>
            <a:spLocks noGrp="1"/>
          </p:cNvSpPr>
          <p:nvPr>
            <p:ph type="title" hasCustomPrompt="1"/>
          </p:nvPr>
        </p:nvSpPr>
        <p:spPr/>
        <p:txBody>
          <a:bodyPr/>
          <a:lstStyle>
            <a:lvl1pPr>
              <a:defRPr/>
            </a:lvl1pPr>
          </a:lstStyle>
          <a:p>
            <a:r>
              <a:rPr lang="nl-NL" noProof="0" dirty="0"/>
              <a:t>Plaats hier je titel</a:t>
            </a:r>
            <a:endParaRPr lang="nl-NL" dirty="0"/>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5080879" y="-885712"/>
            <a:ext cx="2030273"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GRAFIEK (100%)</a:t>
            </a:r>
          </a:p>
        </p:txBody>
      </p:sp>
      <p:grpSp>
        <p:nvGrpSpPr>
          <p:cNvPr id="82" name="GRID" hidden="1">
            <a:extLst>
              <a:ext uri="{FF2B5EF4-FFF2-40B4-BE49-F238E27FC236}">
                <a16:creationId xmlns:a16="http://schemas.microsoft.com/office/drawing/2014/main" id="{DD46EFD6-99D1-4B0C-8FD1-F0F4BD225931}"/>
              </a:ext>
            </a:extLst>
          </p:cNvPr>
          <p:cNvGrpSpPr/>
          <p:nvPr userDrawn="1"/>
        </p:nvGrpSpPr>
        <p:grpSpPr>
          <a:xfrm>
            <a:off x="0" y="0"/>
            <a:ext cx="12192001" cy="6858000"/>
            <a:chOff x="0" y="0"/>
            <a:chExt cx="12192001" cy="6858000"/>
          </a:xfrm>
          <a:solidFill>
            <a:schemeClr val="accent1">
              <a:alpha val="49000"/>
            </a:schemeClr>
          </a:solidFill>
        </p:grpSpPr>
        <p:sp>
          <p:nvSpPr>
            <p:cNvPr id="83" name="Rechthoek 82">
              <a:extLst>
                <a:ext uri="{FF2B5EF4-FFF2-40B4-BE49-F238E27FC236}">
                  <a16:creationId xmlns:a16="http://schemas.microsoft.com/office/drawing/2014/main" id="{9DB95313-93C6-4D29-9664-B85C3A9045BE}"/>
                </a:ext>
              </a:extLst>
            </p:cNvPr>
            <p:cNvSpPr/>
            <p:nvPr userDrawn="1"/>
          </p:nvSpPr>
          <p:spPr>
            <a:xfrm>
              <a:off x="0" y="0"/>
              <a:ext cx="12192000" cy="7077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4" name="Rechthoek 83">
              <a:extLst>
                <a:ext uri="{FF2B5EF4-FFF2-40B4-BE49-F238E27FC236}">
                  <a16:creationId xmlns:a16="http://schemas.microsoft.com/office/drawing/2014/main" id="{AAF94DBA-C43D-4D9E-A7BF-3A7063DDA927}"/>
                </a:ext>
              </a:extLst>
            </p:cNvPr>
            <p:cNvSpPr/>
            <p:nvPr userDrawn="1"/>
          </p:nvSpPr>
          <p:spPr>
            <a:xfrm>
              <a:off x="0" y="1308447"/>
              <a:ext cx="12192000" cy="1565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5" name="Rechthoek 84">
              <a:extLst>
                <a:ext uri="{FF2B5EF4-FFF2-40B4-BE49-F238E27FC236}">
                  <a16:creationId xmlns:a16="http://schemas.microsoft.com/office/drawing/2014/main" id="{1EF36735-DE21-4866-8CF8-A149D8880A01}"/>
                </a:ext>
              </a:extLst>
            </p:cNvPr>
            <p:cNvSpPr/>
            <p:nvPr userDrawn="1"/>
          </p:nvSpPr>
          <p:spPr>
            <a:xfrm>
              <a:off x="0" y="5934343"/>
              <a:ext cx="12192000" cy="2509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6" name="Rechthoek 85">
              <a:extLst>
                <a:ext uri="{FF2B5EF4-FFF2-40B4-BE49-F238E27FC236}">
                  <a16:creationId xmlns:a16="http://schemas.microsoft.com/office/drawing/2014/main" id="{A5B9575C-CE06-463C-AE25-FA069B0613B3}"/>
                </a:ext>
              </a:extLst>
            </p:cNvPr>
            <p:cNvSpPr/>
            <p:nvPr userDrawn="1"/>
          </p:nvSpPr>
          <p:spPr>
            <a:xfrm>
              <a:off x="0" y="6402152"/>
              <a:ext cx="12192000" cy="4558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7" name="Rechthoek 86">
              <a:extLst>
                <a:ext uri="{FF2B5EF4-FFF2-40B4-BE49-F238E27FC236}">
                  <a16:creationId xmlns:a16="http://schemas.microsoft.com/office/drawing/2014/main" id="{6476A069-67C3-4A79-9FF0-23B5B5EE4128}"/>
                </a:ext>
              </a:extLst>
            </p:cNvPr>
            <p:cNvSpPr/>
            <p:nvPr userDrawn="1"/>
          </p:nvSpPr>
          <p:spPr>
            <a:xfrm>
              <a:off x="0" y="0"/>
              <a:ext cx="4445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8" name="Rechthoek 87">
              <a:extLst>
                <a:ext uri="{FF2B5EF4-FFF2-40B4-BE49-F238E27FC236}">
                  <a16:creationId xmlns:a16="http://schemas.microsoft.com/office/drawing/2014/main" id="{6CFE8C40-B7C5-4860-92D2-CE113B1E9DC0}"/>
                </a:ext>
              </a:extLst>
            </p:cNvPr>
            <p:cNvSpPr/>
            <p:nvPr userDrawn="1"/>
          </p:nvSpPr>
          <p:spPr>
            <a:xfrm>
              <a:off x="11738415"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9" name="Rechthoek 88">
              <a:extLst>
                <a:ext uri="{FF2B5EF4-FFF2-40B4-BE49-F238E27FC236}">
                  <a16:creationId xmlns:a16="http://schemas.microsoft.com/office/drawing/2014/main" id="{57D2AD0D-0FDC-4667-A0AD-F016662B8E27}"/>
                </a:ext>
              </a:extLst>
            </p:cNvPr>
            <p:cNvSpPr/>
            <p:nvPr userDrawn="1"/>
          </p:nvSpPr>
          <p:spPr>
            <a:xfrm>
              <a:off x="5869207"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92" name="Rechthoek 91">
              <a:extLst>
                <a:ext uri="{FF2B5EF4-FFF2-40B4-BE49-F238E27FC236}">
                  <a16:creationId xmlns:a16="http://schemas.microsoft.com/office/drawing/2014/main" id="{96CD41F3-EC5F-4FCC-8613-C5FA43E04397}"/>
                </a:ext>
              </a:extLst>
            </p:cNvPr>
            <p:cNvSpPr/>
            <p:nvPr userDrawn="1"/>
          </p:nvSpPr>
          <p:spPr>
            <a:xfrm>
              <a:off x="6322791"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grpSp>
      <p:sp>
        <p:nvSpPr>
          <p:cNvPr id="91" name="Tijdelijke aanduiding voor grafiek 7">
            <a:extLst>
              <a:ext uri="{FF2B5EF4-FFF2-40B4-BE49-F238E27FC236}">
                <a16:creationId xmlns:a16="http://schemas.microsoft.com/office/drawing/2014/main" id="{BDED734F-E8EE-4A40-A3B0-CCDA1D102C45}"/>
              </a:ext>
            </a:extLst>
          </p:cNvPr>
          <p:cNvSpPr>
            <a:spLocks noGrp="1"/>
          </p:cNvSpPr>
          <p:nvPr>
            <p:ph type="chart" sz="quarter" idx="14" hasCustomPrompt="1"/>
          </p:nvPr>
        </p:nvSpPr>
        <p:spPr>
          <a:xfrm>
            <a:off x="1254364" y="2281604"/>
            <a:ext cx="10484049" cy="3867965"/>
          </a:xfrm>
          <a:solidFill>
            <a:schemeClr val="bg1">
              <a:lumMod val="95000"/>
            </a:schemeClr>
          </a:solidFill>
        </p:spPr>
        <p:txBody>
          <a:bodyPr tIns="1620000"/>
          <a:lstStyle>
            <a:lvl1pPr marL="0" indent="0" algn="ctr">
              <a:buNone/>
              <a:defRPr sz="1050" b="1" baseline="0"/>
            </a:lvl1pPr>
          </a:lstStyle>
          <a:p>
            <a:r>
              <a:rPr lang="nl-NL" dirty="0"/>
              <a:t>Klik op onderstaand pictogram</a:t>
            </a:r>
            <a:br>
              <a:rPr lang="nl-NL" dirty="0"/>
            </a:br>
            <a:r>
              <a:rPr lang="nl-NL" dirty="0"/>
              <a:t>om een grafiek in te voegen</a:t>
            </a:r>
          </a:p>
        </p:txBody>
      </p:sp>
      <p:grpSp>
        <p:nvGrpSpPr>
          <p:cNvPr id="93" name="Instructie">
            <a:extLst>
              <a:ext uri="{FF2B5EF4-FFF2-40B4-BE49-F238E27FC236}">
                <a16:creationId xmlns:a16="http://schemas.microsoft.com/office/drawing/2014/main" id="{C9E001F6-3FBC-45DC-8207-6548440F7712}"/>
              </a:ext>
            </a:extLst>
          </p:cNvPr>
          <p:cNvGrpSpPr/>
          <p:nvPr userDrawn="1"/>
        </p:nvGrpSpPr>
        <p:grpSpPr>
          <a:xfrm>
            <a:off x="12389714" y="3046306"/>
            <a:ext cx="3183677" cy="2546619"/>
            <a:chOff x="12389714" y="4327164"/>
            <a:chExt cx="3183677" cy="2546619"/>
          </a:xfrm>
        </p:grpSpPr>
        <p:grpSp>
          <p:nvGrpSpPr>
            <p:cNvPr id="94" name="Meer informatie">
              <a:extLst>
                <a:ext uri="{FF2B5EF4-FFF2-40B4-BE49-F238E27FC236}">
                  <a16:creationId xmlns:a16="http://schemas.microsoft.com/office/drawing/2014/main" id="{7A1C1B78-6E2D-43F3-86BB-D14987A8AA27}"/>
                </a:ext>
              </a:extLst>
            </p:cNvPr>
            <p:cNvGrpSpPr/>
            <p:nvPr userDrawn="1"/>
          </p:nvGrpSpPr>
          <p:grpSpPr>
            <a:xfrm>
              <a:off x="12394875" y="6090510"/>
              <a:ext cx="3178515" cy="783273"/>
              <a:chOff x="-3741486" y="3359148"/>
              <a:chExt cx="3178515" cy="783273"/>
            </a:xfrm>
          </p:grpSpPr>
          <p:sp>
            <p:nvSpPr>
              <p:cNvPr id="132" name="Freeform 101">
                <a:extLst>
                  <a:ext uri="{FF2B5EF4-FFF2-40B4-BE49-F238E27FC236}">
                    <a16:creationId xmlns:a16="http://schemas.microsoft.com/office/drawing/2014/main" id="{16A53905-2267-4835-AA50-6145FC3B3FC9}"/>
                  </a:ext>
                </a:extLst>
              </p:cNvPr>
              <p:cNvSpPr>
                <a:spLocks noEditPoints="1"/>
              </p:cNvSpPr>
              <p:nvPr/>
            </p:nvSpPr>
            <p:spPr bwMode="auto">
              <a:xfrm>
                <a:off x="-3741486" y="3359148"/>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33" name="Rechthoek 132">
                <a:extLst>
                  <a:ext uri="{FF2B5EF4-FFF2-40B4-BE49-F238E27FC236}">
                    <a16:creationId xmlns:a16="http://schemas.microsoft.com/office/drawing/2014/main" id="{BBC55B4F-53EC-4FA0-9FA4-A2BA84E90F87}"/>
                  </a:ext>
                </a:extLst>
              </p:cNvPr>
              <p:cNvSpPr/>
              <p:nvPr userDrawn="1"/>
            </p:nvSpPr>
            <p:spPr>
              <a:xfrm>
                <a:off x="-3380966" y="3431177"/>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34" name="Rechte verbindingslijn 133">
                <a:extLst>
                  <a:ext uri="{FF2B5EF4-FFF2-40B4-BE49-F238E27FC236}">
                    <a16:creationId xmlns:a16="http://schemas.microsoft.com/office/drawing/2014/main" id="{501C72D5-9204-4357-8F61-286786591090}"/>
                  </a:ext>
                </a:extLst>
              </p:cNvPr>
              <p:cNvCxnSpPr>
                <a:cxnSpLocks/>
              </p:cNvCxnSpPr>
              <p:nvPr userDrawn="1"/>
            </p:nvCxnSpPr>
            <p:spPr>
              <a:xfrm>
                <a:off x="-3740987" y="4142421"/>
                <a:ext cx="3178016" cy="0"/>
              </a:xfrm>
              <a:prstGeom prst="line">
                <a:avLst/>
              </a:prstGeom>
              <a:noFill/>
              <a:ln w="3175" cap="flat" cmpd="sng" algn="ctr">
                <a:solidFill>
                  <a:schemeClr val="accent1"/>
                </a:solidFill>
                <a:prstDash val="solid"/>
              </a:ln>
              <a:effectLst/>
            </p:spPr>
          </p:cxnSp>
        </p:grpSp>
        <p:cxnSp>
          <p:nvCxnSpPr>
            <p:cNvPr id="95" name="Rechte verbindingslijn 94">
              <a:extLst>
                <a:ext uri="{FF2B5EF4-FFF2-40B4-BE49-F238E27FC236}">
                  <a16:creationId xmlns:a16="http://schemas.microsoft.com/office/drawing/2014/main" id="{E73A71B5-D298-408B-B81A-669EDBCB715C}"/>
                </a:ext>
              </a:extLst>
            </p:cNvPr>
            <p:cNvCxnSpPr>
              <a:cxnSpLocks/>
            </p:cNvCxnSpPr>
            <p:nvPr userDrawn="1"/>
          </p:nvCxnSpPr>
          <p:spPr>
            <a:xfrm>
              <a:off x="12395374" y="5963729"/>
              <a:ext cx="3178017" cy="0"/>
            </a:xfrm>
            <a:prstGeom prst="line">
              <a:avLst/>
            </a:prstGeom>
            <a:noFill/>
            <a:ln w="3175" cap="flat" cmpd="sng" algn="ctr">
              <a:solidFill>
                <a:schemeClr val="accent1"/>
              </a:solidFill>
              <a:prstDash val="solid"/>
            </a:ln>
            <a:effectLst/>
          </p:spPr>
        </p:cxnSp>
        <p:sp>
          <p:nvSpPr>
            <p:cNvPr id="96" name="Rechthoek 95">
              <a:extLst>
                <a:ext uri="{FF2B5EF4-FFF2-40B4-BE49-F238E27FC236}">
                  <a16:creationId xmlns:a16="http://schemas.microsoft.com/office/drawing/2014/main" id="{4F090187-74DB-4F08-B9D2-5A2495208D4F}"/>
                </a:ext>
              </a:extLst>
            </p:cNvPr>
            <p:cNvSpPr/>
            <p:nvPr userDrawn="1"/>
          </p:nvSpPr>
          <p:spPr>
            <a:xfrm>
              <a:off x="12395375" y="4327164"/>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Data van de Grafiek Bewerken</a:t>
              </a:r>
            </a:p>
          </p:txBody>
        </p:sp>
        <p:sp>
          <p:nvSpPr>
            <p:cNvPr id="97" name="Ovaal 96">
              <a:extLst>
                <a:ext uri="{FF2B5EF4-FFF2-40B4-BE49-F238E27FC236}">
                  <a16:creationId xmlns:a16="http://schemas.microsoft.com/office/drawing/2014/main" id="{56242B33-BB1A-4AC4-A7AF-6695B08F87DE}"/>
                </a:ext>
              </a:extLst>
            </p:cNvPr>
            <p:cNvSpPr/>
            <p:nvPr userDrawn="1"/>
          </p:nvSpPr>
          <p:spPr>
            <a:xfrm>
              <a:off x="12389714" y="470625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98" name="Rechte verbindingslijn 97">
              <a:extLst>
                <a:ext uri="{FF2B5EF4-FFF2-40B4-BE49-F238E27FC236}">
                  <a16:creationId xmlns:a16="http://schemas.microsoft.com/office/drawing/2014/main" id="{7E3C0BF9-E98E-44A9-8118-80E0DAB7D10E}"/>
                </a:ext>
              </a:extLst>
            </p:cNvPr>
            <p:cNvCxnSpPr>
              <a:cxnSpLocks/>
            </p:cNvCxnSpPr>
            <p:nvPr userDrawn="1"/>
          </p:nvCxnSpPr>
          <p:spPr>
            <a:xfrm>
              <a:off x="12395374" y="4584932"/>
              <a:ext cx="3178017" cy="0"/>
            </a:xfrm>
            <a:prstGeom prst="line">
              <a:avLst/>
            </a:prstGeom>
            <a:noFill/>
            <a:ln w="3175" cap="flat" cmpd="sng" algn="ctr">
              <a:solidFill>
                <a:schemeClr val="accent1"/>
              </a:solidFill>
              <a:prstDash val="solid"/>
            </a:ln>
            <a:effectLst/>
          </p:spPr>
        </p:cxnSp>
        <p:sp>
          <p:nvSpPr>
            <p:cNvPr id="99" name="Rechthoek 98">
              <a:extLst>
                <a:ext uri="{FF2B5EF4-FFF2-40B4-BE49-F238E27FC236}">
                  <a16:creationId xmlns:a16="http://schemas.microsoft.com/office/drawing/2014/main" id="{7CFB252F-FA08-4A37-88FC-077A1F4CE170}"/>
                </a:ext>
              </a:extLst>
            </p:cNvPr>
            <p:cNvSpPr/>
            <p:nvPr userDrawn="1"/>
          </p:nvSpPr>
          <p:spPr>
            <a:xfrm>
              <a:off x="12755395" y="4772316"/>
              <a:ext cx="2817995" cy="314439"/>
            </a:xfrm>
            <a:prstGeom prst="rect">
              <a:avLst/>
            </a:prstGeom>
            <a:noFill/>
            <a:ln w="25400" cap="flat" cmpd="sng" algn="ctr">
              <a:noFill/>
              <a:prstDash val="solid"/>
            </a:ln>
            <a:effectLst/>
          </p:spPr>
          <p:txBody>
            <a:bodyPr lIns="0" tIns="0" rIns="0" bIns="0" rtlCol="0" anchor="t"/>
            <a:lstStyle/>
            <a:p>
              <a:pPr lvl="0" fontAlgn="auto">
                <a:spcBef>
                  <a:spcPts val="0"/>
                </a:spcBef>
                <a:spcAft>
                  <a:spcPts val="0"/>
                </a:spcAft>
                <a:defRPr/>
              </a:pPr>
              <a:r>
                <a:rPr lang="nl-NL" sz="1100" b="0" i="0" kern="0" noProof="0" dirty="0">
                  <a:solidFill>
                    <a:schemeClr val="tx1"/>
                  </a:solidFill>
                  <a:latin typeface="Arial" charset="0"/>
                  <a:cs typeface="Segoe UI Light" panose="020B0502040204020203" pitchFamily="34" charset="0"/>
                </a:rPr>
                <a:t>Selecteer de grafiek, klik met de rechter muisknop en kies ‘Gegevens bewerken’</a:t>
              </a:r>
            </a:p>
          </p:txBody>
        </p:sp>
        <p:grpSp>
          <p:nvGrpSpPr>
            <p:cNvPr id="100" name="Groep 99">
              <a:extLst>
                <a:ext uri="{FF2B5EF4-FFF2-40B4-BE49-F238E27FC236}">
                  <a16:creationId xmlns:a16="http://schemas.microsoft.com/office/drawing/2014/main" id="{5149F826-5473-4D84-B11A-B8FCED0BC60B}"/>
                </a:ext>
              </a:extLst>
            </p:cNvPr>
            <p:cNvGrpSpPr/>
            <p:nvPr userDrawn="1"/>
          </p:nvGrpSpPr>
          <p:grpSpPr>
            <a:xfrm>
              <a:off x="12755394" y="5222855"/>
              <a:ext cx="1714530" cy="639425"/>
              <a:chOff x="12757283" y="4365594"/>
              <a:chExt cx="1714530" cy="639425"/>
            </a:xfrm>
          </p:grpSpPr>
          <p:sp>
            <p:nvSpPr>
              <p:cNvPr id="101" name="Rechthoek 100">
                <a:extLst>
                  <a:ext uri="{FF2B5EF4-FFF2-40B4-BE49-F238E27FC236}">
                    <a16:creationId xmlns:a16="http://schemas.microsoft.com/office/drawing/2014/main" id="{4DBEFDC8-2B58-429A-A80F-BECE302BD12E}"/>
                  </a:ext>
                </a:extLst>
              </p:cNvPr>
              <p:cNvSpPr/>
              <p:nvPr userDrawn="1"/>
            </p:nvSpPr>
            <p:spPr>
              <a:xfrm>
                <a:off x="12757283" y="4365594"/>
                <a:ext cx="1626818" cy="580946"/>
              </a:xfrm>
              <a:prstGeom prst="rect">
                <a:avLst/>
              </a:prstGeom>
              <a:solidFill>
                <a:schemeClr val="bg1"/>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102" name="Rechthoek 101">
                <a:extLst>
                  <a:ext uri="{FF2B5EF4-FFF2-40B4-BE49-F238E27FC236}">
                    <a16:creationId xmlns:a16="http://schemas.microsoft.com/office/drawing/2014/main" id="{D9C13CA8-362E-419F-8E5B-5423F1B8C43F}"/>
                  </a:ext>
                </a:extLst>
              </p:cNvPr>
              <p:cNvSpPr/>
              <p:nvPr userDrawn="1"/>
            </p:nvSpPr>
            <p:spPr>
              <a:xfrm>
                <a:off x="12768263" y="4676983"/>
                <a:ext cx="1609231" cy="261256"/>
              </a:xfrm>
              <a:prstGeom prst="rect">
                <a:avLst/>
              </a:prstGeom>
              <a:solidFill>
                <a:srgbClr val="FCE4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03" name="Tekstvak 102">
                <a:extLst>
                  <a:ext uri="{FF2B5EF4-FFF2-40B4-BE49-F238E27FC236}">
                    <a16:creationId xmlns:a16="http://schemas.microsoft.com/office/drawing/2014/main" id="{38A87954-6B96-4840-99EE-473A13BF08BB}"/>
                  </a:ext>
                </a:extLst>
              </p:cNvPr>
              <p:cNvSpPr txBox="1"/>
              <p:nvPr userDrawn="1"/>
            </p:nvSpPr>
            <p:spPr>
              <a:xfrm>
                <a:off x="12997648" y="4404704"/>
                <a:ext cx="1248154" cy="216982"/>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900" b="0" kern="1200" noProof="0" dirty="0">
                    <a:solidFill>
                      <a:schemeClr val="tx1"/>
                    </a:solidFill>
                    <a:latin typeface="Arial" panose="020B0604020202020204" pitchFamily="34" charset="0"/>
                    <a:ea typeface="+mn-ea"/>
                    <a:cs typeface="Arial" panose="020B0604020202020204" pitchFamily="34" charset="0"/>
                  </a:rPr>
                  <a:t>Grafiektype wijzigen</a:t>
                </a:r>
              </a:p>
            </p:txBody>
          </p:sp>
          <p:sp>
            <p:nvSpPr>
              <p:cNvPr id="104" name="Tekstvak 103">
                <a:extLst>
                  <a:ext uri="{FF2B5EF4-FFF2-40B4-BE49-F238E27FC236}">
                    <a16:creationId xmlns:a16="http://schemas.microsoft.com/office/drawing/2014/main" id="{64EAE2DA-E998-42D4-AF66-6DC0D991A793}"/>
                  </a:ext>
                </a:extLst>
              </p:cNvPr>
              <p:cNvSpPr txBox="1"/>
              <p:nvPr userDrawn="1"/>
            </p:nvSpPr>
            <p:spPr>
              <a:xfrm>
                <a:off x="12984219" y="4725830"/>
                <a:ext cx="1274711" cy="216982"/>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900" b="0" kern="1200" noProof="0" dirty="0">
                    <a:solidFill>
                      <a:schemeClr val="tx1"/>
                    </a:solidFill>
                    <a:latin typeface="Arial" panose="020B0604020202020204" pitchFamily="34" charset="0"/>
                    <a:ea typeface="+mn-ea"/>
                    <a:cs typeface="Arial" panose="020B0604020202020204" pitchFamily="34" charset="0"/>
                  </a:rPr>
                  <a:t>Gegevens bewerken</a:t>
                </a:r>
              </a:p>
            </p:txBody>
          </p:sp>
          <p:pic>
            <p:nvPicPr>
              <p:cNvPr id="105" name="Picture 3">
                <a:extLst>
                  <a:ext uri="{FF2B5EF4-FFF2-40B4-BE49-F238E27FC236}">
                    <a16:creationId xmlns:a16="http://schemas.microsoft.com/office/drawing/2014/main" id="{2637CA94-7489-4D59-BA7C-0072F03D7793}"/>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4328727" y="4773688"/>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06" name="Groep 105">
                <a:extLst>
                  <a:ext uri="{FF2B5EF4-FFF2-40B4-BE49-F238E27FC236}">
                    <a16:creationId xmlns:a16="http://schemas.microsoft.com/office/drawing/2014/main" id="{E0F65D8A-932C-4FFE-8A7C-FCD741C254C1}"/>
                  </a:ext>
                </a:extLst>
              </p:cNvPr>
              <p:cNvGrpSpPr/>
              <p:nvPr userDrawn="1"/>
            </p:nvGrpSpPr>
            <p:grpSpPr>
              <a:xfrm>
                <a:off x="12831198" y="4432250"/>
                <a:ext cx="139861" cy="152244"/>
                <a:chOff x="12574450" y="6053892"/>
                <a:chExt cx="169232" cy="184215"/>
              </a:xfrm>
            </p:grpSpPr>
            <p:sp>
              <p:nvSpPr>
                <p:cNvPr id="129" name="Rechthoek 128">
                  <a:extLst>
                    <a:ext uri="{FF2B5EF4-FFF2-40B4-BE49-F238E27FC236}">
                      <a16:creationId xmlns:a16="http://schemas.microsoft.com/office/drawing/2014/main" id="{E4F2CAC6-C286-4619-9A46-94AF0F3B4813}"/>
                    </a:ext>
                  </a:extLst>
                </p:cNvPr>
                <p:cNvSpPr/>
                <p:nvPr userDrawn="1"/>
              </p:nvSpPr>
              <p:spPr>
                <a:xfrm>
                  <a:off x="12574450" y="6111529"/>
                  <a:ext cx="46293" cy="126577"/>
                </a:xfrm>
                <a:prstGeom prst="rect">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000" b="0" i="0" noProof="0" dirty="0">
                    <a:solidFill>
                      <a:schemeClr val="tx2"/>
                    </a:solidFill>
                    <a:latin typeface="Arial" charset="0"/>
                  </a:endParaRPr>
                </a:p>
              </p:txBody>
            </p:sp>
            <p:sp>
              <p:nvSpPr>
                <p:cNvPr id="130" name="Rechthoek 129">
                  <a:extLst>
                    <a:ext uri="{FF2B5EF4-FFF2-40B4-BE49-F238E27FC236}">
                      <a16:creationId xmlns:a16="http://schemas.microsoft.com/office/drawing/2014/main" id="{FF309A0B-5266-403E-A702-BE9F65D24750}"/>
                    </a:ext>
                  </a:extLst>
                </p:cNvPr>
                <p:cNvSpPr/>
                <p:nvPr userDrawn="1"/>
              </p:nvSpPr>
              <p:spPr>
                <a:xfrm>
                  <a:off x="12635427" y="6053892"/>
                  <a:ext cx="46293" cy="184215"/>
                </a:xfrm>
                <a:prstGeom prst="rect">
                  <a:avLst/>
                </a:prstGeom>
                <a:solidFill>
                  <a:srgbClr val="EDC87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000" b="0" i="0" noProof="0" dirty="0">
                    <a:solidFill>
                      <a:schemeClr val="tx2"/>
                    </a:solidFill>
                    <a:latin typeface="Arial" charset="0"/>
                  </a:endParaRPr>
                </a:p>
              </p:txBody>
            </p:sp>
            <p:sp>
              <p:nvSpPr>
                <p:cNvPr id="131" name="Rechthoek 130">
                  <a:extLst>
                    <a:ext uri="{FF2B5EF4-FFF2-40B4-BE49-F238E27FC236}">
                      <a16:creationId xmlns:a16="http://schemas.microsoft.com/office/drawing/2014/main" id="{6473A50E-AE4B-43CE-8EC8-1620785C8D60}"/>
                    </a:ext>
                  </a:extLst>
                </p:cNvPr>
                <p:cNvSpPr/>
                <p:nvPr userDrawn="1"/>
              </p:nvSpPr>
              <p:spPr>
                <a:xfrm>
                  <a:off x="12697389" y="6094907"/>
                  <a:ext cx="46293" cy="143200"/>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2000" b="0" i="0" noProof="0" dirty="0">
                    <a:solidFill>
                      <a:schemeClr val="tx2"/>
                    </a:solidFill>
                    <a:latin typeface="Arial" charset="0"/>
                  </a:endParaRPr>
                </a:p>
              </p:txBody>
            </p:sp>
          </p:grpSp>
          <p:grpSp>
            <p:nvGrpSpPr>
              <p:cNvPr id="107" name="Groep 106">
                <a:extLst>
                  <a:ext uri="{FF2B5EF4-FFF2-40B4-BE49-F238E27FC236}">
                    <a16:creationId xmlns:a16="http://schemas.microsoft.com/office/drawing/2014/main" id="{A10A86B2-4771-4F86-94AC-EE55D2392979}"/>
                  </a:ext>
                </a:extLst>
              </p:cNvPr>
              <p:cNvGrpSpPr/>
              <p:nvPr userDrawn="1"/>
            </p:nvGrpSpPr>
            <p:grpSpPr>
              <a:xfrm>
                <a:off x="12831198" y="4748585"/>
                <a:ext cx="184916" cy="120210"/>
                <a:chOff x="8815516" y="1076284"/>
                <a:chExt cx="503174" cy="327105"/>
              </a:xfrm>
            </p:grpSpPr>
            <p:sp>
              <p:nvSpPr>
                <p:cNvPr id="108" name="Rechthoek 107">
                  <a:extLst>
                    <a:ext uri="{FF2B5EF4-FFF2-40B4-BE49-F238E27FC236}">
                      <a16:creationId xmlns:a16="http://schemas.microsoft.com/office/drawing/2014/main" id="{47F3F537-AC54-4DE4-9350-4910FCF53CEE}"/>
                    </a:ext>
                  </a:extLst>
                </p:cNvPr>
                <p:cNvSpPr/>
                <p:nvPr userDrawn="1"/>
              </p:nvSpPr>
              <p:spPr>
                <a:xfrm>
                  <a:off x="8815516" y="1133167"/>
                  <a:ext cx="372729" cy="235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nvGrpSpPr>
                <p:cNvPr id="109" name="Groep 108">
                  <a:extLst>
                    <a:ext uri="{FF2B5EF4-FFF2-40B4-BE49-F238E27FC236}">
                      <a16:creationId xmlns:a16="http://schemas.microsoft.com/office/drawing/2014/main" id="{E845CEF2-5548-4E42-8AF4-6F14ED3A3499}"/>
                    </a:ext>
                  </a:extLst>
                </p:cNvPr>
                <p:cNvGrpSpPr/>
                <p:nvPr userDrawn="1"/>
              </p:nvGrpSpPr>
              <p:grpSpPr>
                <a:xfrm>
                  <a:off x="8815517" y="1076284"/>
                  <a:ext cx="503173" cy="327105"/>
                  <a:chOff x="1351248" y="-683635"/>
                  <a:chExt cx="503173" cy="327105"/>
                </a:xfrm>
              </p:grpSpPr>
              <p:grpSp>
                <p:nvGrpSpPr>
                  <p:cNvPr id="110" name="Groep 109">
                    <a:extLst>
                      <a:ext uri="{FF2B5EF4-FFF2-40B4-BE49-F238E27FC236}">
                        <a16:creationId xmlns:a16="http://schemas.microsoft.com/office/drawing/2014/main" id="{E9E726B1-A7C6-4F14-9CAC-F4CD04BDDDF0}"/>
                      </a:ext>
                    </a:extLst>
                  </p:cNvPr>
                  <p:cNvGrpSpPr/>
                  <p:nvPr userDrawn="1"/>
                </p:nvGrpSpPr>
                <p:grpSpPr>
                  <a:xfrm>
                    <a:off x="1351248" y="-683635"/>
                    <a:ext cx="375186" cy="293652"/>
                    <a:chOff x="1094874" y="-884923"/>
                    <a:chExt cx="884668" cy="692417"/>
                  </a:xfrm>
                </p:grpSpPr>
                <p:sp>
                  <p:nvSpPr>
                    <p:cNvPr id="115" name="Rechthoek 114">
                      <a:extLst>
                        <a:ext uri="{FF2B5EF4-FFF2-40B4-BE49-F238E27FC236}">
                          <a16:creationId xmlns:a16="http://schemas.microsoft.com/office/drawing/2014/main" id="{CB7A4333-9006-4DEC-8C05-AB8BA2C89A46}"/>
                        </a:ext>
                      </a:extLst>
                    </p:cNvPr>
                    <p:cNvSpPr/>
                    <p:nvPr userDrawn="1"/>
                  </p:nvSpPr>
                  <p:spPr>
                    <a:xfrm>
                      <a:off x="1094874" y="-884923"/>
                      <a:ext cx="878304" cy="145579"/>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nvGrpSpPr>
                    <p:cNvPr id="116" name="Groep 115">
                      <a:extLst>
                        <a:ext uri="{FF2B5EF4-FFF2-40B4-BE49-F238E27FC236}">
                          <a16:creationId xmlns:a16="http://schemas.microsoft.com/office/drawing/2014/main" id="{BBDB74E0-95DA-4B1B-B0B5-526EB6020035}"/>
                        </a:ext>
                      </a:extLst>
                    </p:cNvPr>
                    <p:cNvGrpSpPr/>
                    <p:nvPr userDrawn="1"/>
                  </p:nvGrpSpPr>
                  <p:grpSpPr>
                    <a:xfrm>
                      <a:off x="1094874" y="-878306"/>
                      <a:ext cx="867364" cy="685800"/>
                      <a:chOff x="1094874" y="-878306"/>
                      <a:chExt cx="867364" cy="613611"/>
                    </a:xfrm>
                  </p:grpSpPr>
                  <p:cxnSp>
                    <p:nvCxnSpPr>
                      <p:cNvPr id="122" name="Rechte verbindingslijn 121">
                        <a:extLst>
                          <a:ext uri="{FF2B5EF4-FFF2-40B4-BE49-F238E27FC236}">
                            <a16:creationId xmlns:a16="http://schemas.microsoft.com/office/drawing/2014/main" id="{1F5CA13D-6259-465D-A375-8AADDDE629CC}"/>
                          </a:ext>
                        </a:extLst>
                      </p:cNvPr>
                      <p:cNvCxnSpPr>
                        <a:cxnSpLocks/>
                      </p:cNvCxnSpPr>
                      <p:nvPr userDrawn="1"/>
                    </p:nvCxnSpPr>
                    <p:spPr>
                      <a:xfrm>
                        <a:off x="1094874" y="-878305"/>
                        <a:ext cx="0" cy="613610"/>
                      </a:xfrm>
                      <a:prstGeom prst="line">
                        <a:avLst/>
                      </a:prstGeom>
                      <a:ln>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3" name="Rechte verbindingslijn 122">
                        <a:extLst>
                          <a:ext uri="{FF2B5EF4-FFF2-40B4-BE49-F238E27FC236}">
                            <a16:creationId xmlns:a16="http://schemas.microsoft.com/office/drawing/2014/main" id="{F761B7E8-C0D2-4D72-A278-8D0AB0AC27A2}"/>
                          </a:ext>
                        </a:extLst>
                      </p:cNvPr>
                      <p:cNvCxnSpPr>
                        <a:cxnSpLocks/>
                      </p:cNvCxnSpPr>
                      <p:nvPr userDrawn="1"/>
                    </p:nvCxnSpPr>
                    <p:spPr>
                      <a:xfrm>
                        <a:off x="1962238" y="-878306"/>
                        <a:ext cx="0" cy="613611"/>
                      </a:xfrm>
                      <a:prstGeom prst="line">
                        <a:avLst/>
                      </a:prstGeom>
                      <a:ln>
                        <a:solidFill>
                          <a:srgbClr val="818181"/>
                        </a:solidFill>
                      </a:ln>
                    </p:spPr>
                    <p:style>
                      <a:lnRef idx="1">
                        <a:schemeClr val="accent1"/>
                      </a:lnRef>
                      <a:fillRef idx="0">
                        <a:schemeClr val="accent1"/>
                      </a:fillRef>
                      <a:effectRef idx="0">
                        <a:schemeClr val="accent1"/>
                      </a:effectRef>
                      <a:fontRef idx="minor">
                        <a:schemeClr val="tx1"/>
                      </a:fontRef>
                    </p:style>
                  </p:cxnSp>
                  <p:grpSp>
                    <p:nvGrpSpPr>
                      <p:cNvPr id="124" name="Groep 123">
                        <a:extLst>
                          <a:ext uri="{FF2B5EF4-FFF2-40B4-BE49-F238E27FC236}">
                            <a16:creationId xmlns:a16="http://schemas.microsoft.com/office/drawing/2014/main" id="{4E325CC0-D128-44F7-A915-260996265FAB}"/>
                          </a:ext>
                        </a:extLst>
                      </p:cNvPr>
                      <p:cNvGrpSpPr/>
                      <p:nvPr userDrawn="1"/>
                    </p:nvGrpSpPr>
                    <p:grpSpPr>
                      <a:xfrm>
                        <a:off x="1270535" y="-878306"/>
                        <a:ext cx="526983" cy="613611"/>
                        <a:chOff x="1270535" y="-745959"/>
                        <a:chExt cx="526983" cy="481264"/>
                      </a:xfrm>
                    </p:grpSpPr>
                    <p:cxnSp>
                      <p:nvCxnSpPr>
                        <p:cNvPr id="125" name="Rechte verbindingslijn 124">
                          <a:extLst>
                            <a:ext uri="{FF2B5EF4-FFF2-40B4-BE49-F238E27FC236}">
                              <a16:creationId xmlns:a16="http://schemas.microsoft.com/office/drawing/2014/main" id="{C7638D50-02D3-4B9D-A6A4-D1014B950C3B}"/>
                            </a:ext>
                          </a:extLst>
                        </p:cNvPr>
                        <p:cNvCxnSpPr>
                          <a:cxnSpLocks/>
                        </p:cNvCxnSpPr>
                        <p:nvPr userDrawn="1"/>
                      </p:nvCxnSpPr>
                      <p:spPr>
                        <a:xfrm>
                          <a:off x="1446196" y="-745959"/>
                          <a:ext cx="0" cy="481264"/>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6" name="Rechte verbindingslijn 125">
                          <a:extLst>
                            <a:ext uri="{FF2B5EF4-FFF2-40B4-BE49-F238E27FC236}">
                              <a16:creationId xmlns:a16="http://schemas.microsoft.com/office/drawing/2014/main" id="{FC25F6D1-67A7-4D32-8D54-D5234326E527}"/>
                            </a:ext>
                          </a:extLst>
                        </p:cNvPr>
                        <p:cNvCxnSpPr>
                          <a:cxnSpLocks/>
                        </p:cNvCxnSpPr>
                        <p:nvPr userDrawn="1"/>
                      </p:nvCxnSpPr>
                      <p:spPr>
                        <a:xfrm>
                          <a:off x="1270535" y="-745959"/>
                          <a:ext cx="0" cy="481264"/>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7" name="Rechte verbindingslijn 126">
                          <a:extLst>
                            <a:ext uri="{FF2B5EF4-FFF2-40B4-BE49-F238E27FC236}">
                              <a16:creationId xmlns:a16="http://schemas.microsoft.com/office/drawing/2014/main" id="{3D5DF2D7-D0A1-4107-A507-0C75344A26E9}"/>
                            </a:ext>
                          </a:extLst>
                        </p:cNvPr>
                        <p:cNvCxnSpPr>
                          <a:cxnSpLocks/>
                        </p:cNvCxnSpPr>
                        <p:nvPr userDrawn="1"/>
                      </p:nvCxnSpPr>
                      <p:spPr>
                        <a:xfrm>
                          <a:off x="1621857" y="-745959"/>
                          <a:ext cx="0" cy="481264"/>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8" name="Rechte verbindingslijn 127">
                          <a:extLst>
                            <a:ext uri="{FF2B5EF4-FFF2-40B4-BE49-F238E27FC236}">
                              <a16:creationId xmlns:a16="http://schemas.microsoft.com/office/drawing/2014/main" id="{521D8DF3-8251-4453-9315-AC24AD6A8ADD}"/>
                            </a:ext>
                          </a:extLst>
                        </p:cNvPr>
                        <p:cNvCxnSpPr>
                          <a:cxnSpLocks/>
                        </p:cNvCxnSpPr>
                        <p:nvPr userDrawn="1"/>
                      </p:nvCxnSpPr>
                      <p:spPr>
                        <a:xfrm>
                          <a:off x="1797518" y="-745959"/>
                          <a:ext cx="0" cy="481264"/>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grpSp>
                </p:grpSp>
                <p:cxnSp>
                  <p:nvCxnSpPr>
                    <p:cNvPr id="117" name="Rechte verbindingslijn 116">
                      <a:extLst>
                        <a:ext uri="{FF2B5EF4-FFF2-40B4-BE49-F238E27FC236}">
                          <a16:creationId xmlns:a16="http://schemas.microsoft.com/office/drawing/2014/main" id="{28098B12-E9CD-4E38-8F60-278A86109DF3}"/>
                        </a:ext>
                      </a:extLst>
                    </p:cNvPr>
                    <p:cNvCxnSpPr>
                      <a:cxnSpLocks/>
                    </p:cNvCxnSpPr>
                    <p:nvPr userDrawn="1"/>
                  </p:nvCxnSpPr>
                  <p:spPr>
                    <a:xfrm flipH="1">
                      <a:off x="1098555" y="-192506"/>
                      <a:ext cx="880987" cy="0"/>
                    </a:xfrm>
                    <a:prstGeom prst="line">
                      <a:avLst/>
                    </a:prstGeom>
                    <a:ln>
                      <a:solidFill>
                        <a:srgbClr val="818181"/>
                      </a:solidFill>
                    </a:ln>
                  </p:spPr>
                  <p:style>
                    <a:lnRef idx="1">
                      <a:schemeClr val="accent1"/>
                    </a:lnRef>
                    <a:fillRef idx="0">
                      <a:schemeClr val="accent1"/>
                    </a:fillRef>
                    <a:effectRef idx="0">
                      <a:schemeClr val="accent1"/>
                    </a:effectRef>
                    <a:fontRef idx="minor">
                      <a:schemeClr val="tx1"/>
                    </a:fontRef>
                  </p:style>
                </p:cxnSp>
                <p:grpSp>
                  <p:nvGrpSpPr>
                    <p:cNvPr id="118" name="Groep 117">
                      <a:extLst>
                        <a:ext uri="{FF2B5EF4-FFF2-40B4-BE49-F238E27FC236}">
                          <a16:creationId xmlns:a16="http://schemas.microsoft.com/office/drawing/2014/main" id="{162FE508-906F-49AE-A86E-44E52136004B}"/>
                        </a:ext>
                      </a:extLst>
                    </p:cNvPr>
                    <p:cNvGrpSpPr/>
                    <p:nvPr userDrawn="1"/>
                  </p:nvGrpSpPr>
                  <p:grpSpPr>
                    <a:xfrm>
                      <a:off x="1094874" y="-607596"/>
                      <a:ext cx="878306" cy="276726"/>
                      <a:chOff x="1106905" y="-607596"/>
                      <a:chExt cx="878307" cy="276726"/>
                    </a:xfrm>
                  </p:grpSpPr>
                  <p:cxnSp>
                    <p:nvCxnSpPr>
                      <p:cNvPr id="119" name="Rechte verbindingslijn 118">
                        <a:extLst>
                          <a:ext uri="{FF2B5EF4-FFF2-40B4-BE49-F238E27FC236}">
                            <a16:creationId xmlns:a16="http://schemas.microsoft.com/office/drawing/2014/main" id="{5503EED9-B041-4F8A-B272-009E252CCF53}"/>
                          </a:ext>
                        </a:extLst>
                      </p:cNvPr>
                      <p:cNvCxnSpPr>
                        <a:cxnSpLocks/>
                      </p:cNvCxnSpPr>
                      <p:nvPr userDrawn="1"/>
                    </p:nvCxnSpPr>
                    <p:spPr>
                      <a:xfrm flipH="1">
                        <a:off x="1106905" y="-330870"/>
                        <a:ext cx="878307" cy="0"/>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0" name="Rechte verbindingslijn 119">
                        <a:extLst>
                          <a:ext uri="{FF2B5EF4-FFF2-40B4-BE49-F238E27FC236}">
                            <a16:creationId xmlns:a16="http://schemas.microsoft.com/office/drawing/2014/main" id="{94E33E19-C581-40C2-ABEB-4BD42A33E9C1}"/>
                          </a:ext>
                        </a:extLst>
                      </p:cNvPr>
                      <p:cNvCxnSpPr>
                        <a:cxnSpLocks/>
                      </p:cNvCxnSpPr>
                      <p:nvPr userDrawn="1"/>
                    </p:nvCxnSpPr>
                    <p:spPr>
                      <a:xfrm flipH="1">
                        <a:off x="1106905" y="-469233"/>
                        <a:ext cx="878307" cy="0"/>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cxnSp>
                    <p:nvCxnSpPr>
                      <p:cNvPr id="121" name="Rechte verbindingslijn 120">
                        <a:extLst>
                          <a:ext uri="{FF2B5EF4-FFF2-40B4-BE49-F238E27FC236}">
                            <a16:creationId xmlns:a16="http://schemas.microsoft.com/office/drawing/2014/main" id="{7BD10776-A3E1-48E1-86CD-8CDD6A102B0F}"/>
                          </a:ext>
                        </a:extLst>
                      </p:cNvPr>
                      <p:cNvCxnSpPr>
                        <a:cxnSpLocks/>
                      </p:cNvCxnSpPr>
                      <p:nvPr userDrawn="1"/>
                    </p:nvCxnSpPr>
                    <p:spPr>
                      <a:xfrm flipH="1">
                        <a:off x="1106905" y="-607596"/>
                        <a:ext cx="878307" cy="0"/>
                      </a:xfrm>
                      <a:prstGeom prst="line">
                        <a:avLst/>
                      </a:prstGeom>
                      <a:ln w="6350">
                        <a:solidFill>
                          <a:srgbClr val="818181"/>
                        </a:solidFill>
                      </a:ln>
                    </p:spPr>
                    <p:style>
                      <a:lnRef idx="1">
                        <a:schemeClr val="accent1"/>
                      </a:lnRef>
                      <a:fillRef idx="0">
                        <a:schemeClr val="accent1"/>
                      </a:fillRef>
                      <a:effectRef idx="0">
                        <a:schemeClr val="accent1"/>
                      </a:effectRef>
                      <a:fontRef idx="minor">
                        <a:schemeClr val="tx1"/>
                      </a:fontRef>
                    </p:style>
                  </p:cxnSp>
                </p:grpSp>
              </p:grpSp>
              <p:grpSp>
                <p:nvGrpSpPr>
                  <p:cNvPr id="111" name="Groep 110">
                    <a:extLst>
                      <a:ext uri="{FF2B5EF4-FFF2-40B4-BE49-F238E27FC236}">
                        <a16:creationId xmlns:a16="http://schemas.microsoft.com/office/drawing/2014/main" id="{8B5AFAAA-DAD1-4662-9C8D-62732563B290}"/>
                      </a:ext>
                    </a:extLst>
                  </p:cNvPr>
                  <p:cNvGrpSpPr/>
                  <p:nvPr userDrawn="1"/>
                </p:nvGrpSpPr>
                <p:grpSpPr>
                  <a:xfrm rot="2700000">
                    <a:off x="1605871" y="-605080"/>
                    <a:ext cx="90079" cy="407021"/>
                    <a:chOff x="3130062" y="-817193"/>
                    <a:chExt cx="131884" cy="595920"/>
                  </a:xfrm>
                  <a:solidFill>
                    <a:srgbClr val="3399FF"/>
                  </a:solidFill>
                </p:grpSpPr>
                <p:sp>
                  <p:nvSpPr>
                    <p:cNvPr id="112" name="Rechthoek 111">
                      <a:extLst>
                        <a:ext uri="{FF2B5EF4-FFF2-40B4-BE49-F238E27FC236}">
                          <a16:creationId xmlns:a16="http://schemas.microsoft.com/office/drawing/2014/main" id="{880B84C0-5DE3-42E3-9EF9-49216969E428}"/>
                        </a:ext>
                      </a:extLst>
                    </p:cNvPr>
                    <p:cNvSpPr/>
                    <p:nvPr userDrawn="1"/>
                  </p:nvSpPr>
                  <p:spPr>
                    <a:xfrm>
                      <a:off x="3130062" y="-705979"/>
                      <a:ext cx="131884" cy="281354"/>
                    </a:xfrm>
                    <a:prstGeom prst="rect">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13" name="Rechthoek: afgeronde bovenhoeken 112">
                      <a:extLst>
                        <a:ext uri="{FF2B5EF4-FFF2-40B4-BE49-F238E27FC236}">
                          <a16:creationId xmlns:a16="http://schemas.microsoft.com/office/drawing/2014/main" id="{FE1C688C-1D06-4343-A0F7-B7B214ECF33A}"/>
                        </a:ext>
                      </a:extLst>
                    </p:cNvPr>
                    <p:cNvSpPr/>
                    <p:nvPr userDrawn="1"/>
                  </p:nvSpPr>
                  <p:spPr>
                    <a:xfrm>
                      <a:off x="3130063" y="-817193"/>
                      <a:ext cx="131883" cy="87615"/>
                    </a:xfrm>
                    <a:prstGeom prst="round2SameRect">
                      <a:avLst>
                        <a:gd name="adj1" fmla="val 50000"/>
                        <a:gd name="adj2" fmla="val 0"/>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14" name="Gelijkbenige driehoek 113">
                      <a:extLst>
                        <a:ext uri="{FF2B5EF4-FFF2-40B4-BE49-F238E27FC236}">
                          <a16:creationId xmlns:a16="http://schemas.microsoft.com/office/drawing/2014/main" id="{26A48251-B39F-43D2-A5B4-8579A5A464C2}"/>
                        </a:ext>
                      </a:extLst>
                    </p:cNvPr>
                    <p:cNvSpPr/>
                    <p:nvPr userDrawn="1"/>
                  </p:nvSpPr>
                  <p:spPr>
                    <a:xfrm rot="10800000">
                      <a:off x="3130062" y="-401026"/>
                      <a:ext cx="131884" cy="179753"/>
                    </a:xfrm>
                    <a:prstGeom prst="triangle">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grpSp>
      </p:grpSp>
      <p:grpSp>
        <p:nvGrpSpPr>
          <p:cNvPr id="135" name="Instructie">
            <a:extLst>
              <a:ext uri="{FF2B5EF4-FFF2-40B4-BE49-F238E27FC236}">
                <a16:creationId xmlns:a16="http://schemas.microsoft.com/office/drawing/2014/main" id="{015A3A78-3E5D-474B-8118-23BEB68D7F72}"/>
              </a:ext>
            </a:extLst>
          </p:cNvPr>
          <p:cNvGrpSpPr/>
          <p:nvPr userDrawn="1"/>
        </p:nvGrpSpPr>
        <p:grpSpPr>
          <a:xfrm>
            <a:off x="12391601" y="0"/>
            <a:ext cx="3183677" cy="2499789"/>
            <a:chOff x="12391601" y="0"/>
            <a:chExt cx="3183677" cy="2499789"/>
          </a:xfrm>
        </p:grpSpPr>
        <p:sp>
          <p:nvSpPr>
            <p:cNvPr id="136" name="Rechthoek 135">
              <a:extLst>
                <a:ext uri="{FF2B5EF4-FFF2-40B4-BE49-F238E27FC236}">
                  <a16:creationId xmlns:a16="http://schemas.microsoft.com/office/drawing/2014/main" id="{1EF28382-F5DA-4222-B10F-3C1A3B1D4D1B}"/>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Grafiek invoegen/veranderen</a:t>
              </a:r>
            </a:p>
          </p:txBody>
        </p:sp>
        <p:sp>
          <p:nvSpPr>
            <p:cNvPr id="137" name="Ovaal 136">
              <a:extLst>
                <a:ext uri="{FF2B5EF4-FFF2-40B4-BE49-F238E27FC236}">
                  <a16:creationId xmlns:a16="http://schemas.microsoft.com/office/drawing/2014/main" id="{E71F8945-6688-42DC-B6BB-F5523F38EAFD}"/>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38" name="Rechte verbindingslijn 137">
              <a:extLst>
                <a:ext uri="{FF2B5EF4-FFF2-40B4-BE49-F238E27FC236}">
                  <a16:creationId xmlns:a16="http://schemas.microsoft.com/office/drawing/2014/main" id="{E37094F8-B57D-4C64-B920-796D1AFC858E}"/>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39" name="Rechte verbindingslijn 138">
              <a:extLst>
                <a:ext uri="{FF2B5EF4-FFF2-40B4-BE49-F238E27FC236}">
                  <a16:creationId xmlns:a16="http://schemas.microsoft.com/office/drawing/2014/main" id="{82D6A188-7533-4E36-BA8C-7CFBBF1DFD9D}"/>
                </a:ext>
              </a:extLst>
            </p:cNvPr>
            <p:cNvCxnSpPr>
              <a:cxnSpLocks/>
            </p:cNvCxnSpPr>
            <p:nvPr userDrawn="1"/>
          </p:nvCxnSpPr>
          <p:spPr>
            <a:xfrm>
              <a:off x="12397261" y="1577933"/>
              <a:ext cx="3178017" cy="0"/>
            </a:xfrm>
            <a:prstGeom prst="line">
              <a:avLst/>
            </a:prstGeom>
            <a:noFill/>
            <a:ln w="3175" cap="flat" cmpd="sng" algn="ctr">
              <a:solidFill>
                <a:schemeClr val="accent1"/>
              </a:solidFill>
              <a:prstDash val="solid"/>
            </a:ln>
            <a:effectLst/>
          </p:spPr>
        </p:cxnSp>
        <p:sp>
          <p:nvSpPr>
            <p:cNvPr id="140" name="Rechthoek 139">
              <a:extLst>
                <a:ext uri="{FF2B5EF4-FFF2-40B4-BE49-F238E27FC236}">
                  <a16:creationId xmlns:a16="http://schemas.microsoft.com/office/drawing/2014/main" id="{03F6F256-BAED-42AD-B7CD-CD74E7CB538D}"/>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grafiek d.m.v. de ‘Delete’-knop. Klik op het pictogram om een nieuwe grafiek in te voegen. (zie onderstaand voorbeeld).</a:t>
              </a:r>
            </a:p>
          </p:txBody>
        </p:sp>
        <p:sp>
          <p:nvSpPr>
            <p:cNvPr id="141" name="Ovaal 140">
              <a:extLst>
                <a:ext uri="{FF2B5EF4-FFF2-40B4-BE49-F238E27FC236}">
                  <a16:creationId xmlns:a16="http://schemas.microsoft.com/office/drawing/2014/main" id="{97A56B35-5EF6-4088-816C-CB973DBB0871}"/>
                </a:ext>
              </a:extLst>
            </p:cNvPr>
            <p:cNvSpPr/>
            <p:nvPr userDrawn="1"/>
          </p:nvSpPr>
          <p:spPr>
            <a:xfrm>
              <a:off x="12391601" y="1706398"/>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42" name="Rechthoek 141">
              <a:extLst>
                <a:ext uri="{FF2B5EF4-FFF2-40B4-BE49-F238E27FC236}">
                  <a16:creationId xmlns:a16="http://schemas.microsoft.com/office/drawing/2014/main" id="{1107F6C4-83ED-4B0A-BA8C-C2D85F7CD015}"/>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grafiek</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143" name="Groep 142">
              <a:extLst>
                <a:ext uri="{FF2B5EF4-FFF2-40B4-BE49-F238E27FC236}">
                  <a16:creationId xmlns:a16="http://schemas.microsoft.com/office/drawing/2014/main" id="{099C7953-056F-4CF9-B984-08C5D0BB378B}"/>
                </a:ext>
              </a:extLst>
            </p:cNvPr>
            <p:cNvGrpSpPr/>
            <p:nvPr userDrawn="1"/>
          </p:nvGrpSpPr>
          <p:grpSpPr>
            <a:xfrm>
              <a:off x="12757282" y="2184550"/>
              <a:ext cx="825500" cy="209550"/>
              <a:chOff x="13504624" y="2482850"/>
              <a:chExt cx="825500" cy="209550"/>
            </a:xfrm>
          </p:grpSpPr>
          <p:sp>
            <p:nvSpPr>
              <p:cNvPr id="149" name="Rechthoek 148">
                <a:extLst>
                  <a:ext uri="{FF2B5EF4-FFF2-40B4-BE49-F238E27FC236}">
                    <a16:creationId xmlns:a16="http://schemas.microsoft.com/office/drawing/2014/main" id="{7128E767-D7C4-4F0A-A11C-C36D78ABCA50}"/>
                  </a:ext>
                </a:extLst>
              </p:cNvPr>
              <p:cNvSpPr/>
              <p:nvPr userDrawn="1"/>
            </p:nvSpPr>
            <p:spPr>
              <a:xfrm>
                <a:off x="13504624" y="2482850"/>
                <a:ext cx="825500" cy="209550"/>
              </a:xfrm>
              <a:prstGeom prst="rect">
                <a:avLst/>
              </a:prstGeom>
              <a:solidFill>
                <a:srgbClr val="E5F1FB"/>
              </a:solidFill>
              <a:ln w="12700">
                <a:solidFill>
                  <a:srgbClr val="0B7ED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a:solidFill>
                      <a:schemeClr val="tx1"/>
                    </a:solidFill>
                    <a:latin typeface="Arial" panose="020B0604020202020204" pitchFamily="34" charset="0"/>
                    <a:cs typeface="Arial" panose="020B0604020202020204" pitchFamily="34" charset="0"/>
                  </a:rPr>
                  <a:t>Invoegen</a:t>
                </a:r>
              </a:p>
            </p:txBody>
          </p:sp>
          <p:cxnSp>
            <p:nvCxnSpPr>
              <p:cNvPr id="150" name="Rechte verbindingslijn 149">
                <a:extLst>
                  <a:ext uri="{FF2B5EF4-FFF2-40B4-BE49-F238E27FC236}">
                    <a16:creationId xmlns:a16="http://schemas.microsoft.com/office/drawing/2014/main" id="{0313D5C2-5876-407F-9A6B-82883BF4BF8C}"/>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51" name="Gelijkbenige driehoek 150">
                <a:extLst>
                  <a:ext uri="{FF2B5EF4-FFF2-40B4-BE49-F238E27FC236}">
                    <a16:creationId xmlns:a16="http://schemas.microsoft.com/office/drawing/2014/main" id="{81923B41-E4FE-4FEA-906E-82B89458B5D7}"/>
                  </a:ext>
                </a:extLst>
              </p:cNvPr>
              <p:cNvSpPr/>
              <p:nvPr userDrawn="1"/>
            </p:nvSpPr>
            <p:spPr>
              <a:xfrm rot="10800000">
                <a:off x="14196089" y="2566904"/>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cxnSp>
          <p:nvCxnSpPr>
            <p:cNvPr id="144" name="Rechte verbindingslijn 143">
              <a:extLst>
                <a:ext uri="{FF2B5EF4-FFF2-40B4-BE49-F238E27FC236}">
                  <a16:creationId xmlns:a16="http://schemas.microsoft.com/office/drawing/2014/main" id="{8EB43433-97DE-4461-9FAE-0E382BE65EC6}"/>
                </a:ext>
              </a:extLst>
            </p:cNvPr>
            <p:cNvCxnSpPr>
              <a:cxnSpLocks/>
            </p:cNvCxnSpPr>
            <p:nvPr userDrawn="1"/>
          </p:nvCxnSpPr>
          <p:spPr>
            <a:xfrm>
              <a:off x="12397261" y="2499789"/>
              <a:ext cx="3178017" cy="0"/>
            </a:xfrm>
            <a:prstGeom prst="line">
              <a:avLst/>
            </a:prstGeom>
            <a:noFill/>
            <a:ln w="3175" cap="flat" cmpd="sng" algn="ctr">
              <a:solidFill>
                <a:schemeClr val="accent1"/>
              </a:solidFill>
              <a:prstDash val="solid"/>
            </a:ln>
            <a:effectLst/>
          </p:spPr>
        </p:cxnSp>
        <p:grpSp>
          <p:nvGrpSpPr>
            <p:cNvPr id="145" name="Groep 144">
              <a:extLst>
                <a:ext uri="{FF2B5EF4-FFF2-40B4-BE49-F238E27FC236}">
                  <a16:creationId xmlns:a16="http://schemas.microsoft.com/office/drawing/2014/main" id="{F96A3E84-258C-4FDC-B46B-F7D1B2F335BB}"/>
                </a:ext>
              </a:extLst>
            </p:cNvPr>
            <p:cNvGrpSpPr/>
            <p:nvPr userDrawn="1"/>
          </p:nvGrpSpPr>
          <p:grpSpPr>
            <a:xfrm>
              <a:off x="12751697" y="1147804"/>
              <a:ext cx="289372" cy="314992"/>
              <a:chOff x="7322769" y="-310267"/>
              <a:chExt cx="289372" cy="314992"/>
            </a:xfrm>
          </p:grpSpPr>
          <p:sp>
            <p:nvSpPr>
              <p:cNvPr id="146" name="Rechthoek 145">
                <a:extLst>
                  <a:ext uri="{FF2B5EF4-FFF2-40B4-BE49-F238E27FC236}">
                    <a16:creationId xmlns:a16="http://schemas.microsoft.com/office/drawing/2014/main" id="{01475AE3-376C-47EE-83D5-684D16F77743}"/>
                  </a:ext>
                </a:extLst>
              </p:cNvPr>
              <p:cNvSpPr/>
              <p:nvPr userDrawn="1"/>
            </p:nvSpPr>
            <p:spPr>
              <a:xfrm>
                <a:off x="7322769" y="-211712"/>
                <a:ext cx="79156" cy="216437"/>
              </a:xfrm>
              <a:prstGeom prst="rect">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47" name="Rechthoek 146">
                <a:extLst>
                  <a:ext uri="{FF2B5EF4-FFF2-40B4-BE49-F238E27FC236}">
                    <a16:creationId xmlns:a16="http://schemas.microsoft.com/office/drawing/2014/main" id="{D4EE6DCE-B63B-434C-91ED-1587AF755CD2}"/>
                  </a:ext>
                </a:extLst>
              </p:cNvPr>
              <p:cNvSpPr/>
              <p:nvPr userDrawn="1"/>
            </p:nvSpPr>
            <p:spPr>
              <a:xfrm>
                <a:off x="7427035" y="-310267"/>
                <a:ext cx="79156" cy="314992"/>
              </a:xfrm>
              <a:prstGeom prst="rect">
                <a:avLst/>
              </a:prstGeom>
              <a:solidFill>
                <a:srgbClr val="FFC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48" name="Rechthoek 147">
                <a:extLst>
                  <a:ext uri="{FF2B5EF4-FFF2-40B4-BE49-F238E27FC236}">
                    <a16:creationId xmlns:a16="http://schemas.microsoft.com/office/drawing/2014/main" id="{792EC821-EC1B-45CD-AA31-A5174D9AEE25}"/>
                  </a:ext>
                </a:extLst>
              </p:cNvPr>
              <p:cNvSpPr/>
              <p:nvPr userDrawn="1"/>
            </p:nvSpPr>
            <p:spPr>
              <a:xfrm>
                <a:off x="7532985" y="-240134"/>
                <a:ext cx="79156" cy="244859"/>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77" name="Grid" hidden="1">
            <a:extLst>
              <a:ext uri="{FF2B5EF4-FFF2-40B4-BE49-F238E27FC236}">
                <a16:creationId xmlns:a16="http://schemas.microsoft.com/office/drawing/2014/main" id="{35EAEB18-82A2-4D20-BD6A-1E017C6C33AD}"/>
              </a:ext>
            </a:extLst>
          </p:cNvPr>
          <p:cNvGrpSpPr/>
          <p:nvPr userDrawn="1"/>
        </p:nvGrpSpPr>
        <p:grpSpPr>
          <a:xfrm>
            <a:off x="-18224" y="-2"/>
            <a:ext cx="12210224" cy="6858006"/>
            <a:chOff x="-18224" y="-2"/>
            <a:chExt cx="12210224" cy="6858006"/>
          </a:xfrm>
          <a:solidFill>
            <a:schemeClr val="accent6">
              <a:alpha val="27843"/>
            </a:schemeClr>
          </a:solidFill>
        </p:grpSpPr>
        <p:sp>
          <p:nvSpPr>
            <p:cNvPr id="78" name="Rechthoek 77">
              <a:extLst>
                <a:ext uri="{FF2B5EF4-FFF2-40B4-BE49-F238E27FC236}">
                  <a16:creationId xmlns:a16="http://schemas.microsoft.com/office/drawing/2014/main" id="{6697FE4A-886E-4B8C-BB52-421FF15DA27F}"/>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79" name="Rechthoek 78">
              <a:extLst>
                <a:ext uri="{FF2B5EF4-FFF2-40B4-BE49-F238E27FC236}">
                  <a16:creationId xmlns:a16="http://schemas.microsoft.com/office/drawing/2014/main" id="{8F79E4E2-4F01-4F76-AC9D-470FC6401DDB}"/>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0" name="Rechthoek 79">
              <a:extLst>
                <a:ext uri="{FF2B5EF4-FFF2-40B4-BE49-F238E27FC236}">
                  <a16:creationId xmlns:a16="http://schemas.microsoft.com/office/drawing/2014/main" id="{FB34B28B-BC12-4AF8-BF09-EB288BEC9738}"/>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81" name="Rechthoek 80">
              <a:extLst>
                <a:ext uri="{FF2B5EF4-FFF2-40B4-BE49-F238E27FC236}">
                  <a16:creationId xmlns:a16="http://schemas.microsoft.com/office/drawing/2014/main" id="{5AC77087-FD05-42F8-9B12-F39EF28A7AF3}"/>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2" name="Rechthoek 151">
              <a:extLst>
                <a:ext uri="{FF2B5EF4-FFF2-40B4-BE49-F238E27FC236}">
                  <a16:creationId xmlns:a16="http://schemas.microsoft.com/office/drawing/2014/main" id="{E3F2013E-C9F1-4CCE-87C7-F0A2384ACCCB}"/>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3" name="Rechthoek 152">
              <a:extLst>
                <a:ext uri="{FF2B5EF4-FFF2-40B4-BE49-F238E27FC236}">
                  <a16:creationId xmlns:a16="http://schemas.microsoft.com/office/drawing/2014/main" id="{71D10BA1-BC34-45D1-A391-A6B9BC7974E3}"/>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4" name="Rechthoek 153">
              <a:extLst>
                <a:ext uri="{FF2B5EF4-FFF2-40B4-BE49-F238E27FC236}">
                  <a16:creationId xmlns:a16="http://schemas.microsoft.com/office/drawing/2014/main" id="{866F8336-CC0D-4F5F-8149-318ED868B1FE}"/>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5" name="Rechthoek 154">
              <a:extLst>
                <a:ext uri="{FF2B5EF4-FFF2-40B4-BE49-F238E27FC236}">
                  <a16:creationId xmlns:a16="http://schemas.microsoft.com/office/drawing/2014/main" id="{21206945-B9BE-4F73-BFE6-FBED5473EAA4}"/>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56" name="Rechthoek 155">
              <a:extLst>
                <a:ext uri="{FF2B5EF4-FFF2-40B4-BE49-F238E27FC236}">
                  <a16:creationId xmlns:a16="http://schemas.microsoft.com/office/drawing/2014/main" id="{A39E4C3B-919A-4555-B6B1-854E2C54E782}"/>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157" name="Rechthoek 156">
              <a:extLst>
                <a:ext uri="{FF2B5EF4-FFF2-40B4-BE49-F238E27FC236}">
                  <a16:creationId xmlns:a16="http://schemas.microsoft.com/office/drawing/2014/main" id="{30AF16A1-BC3C-40AF-920D-FB3245617A19}"/>
                </a:ext>
              </a:extLst>
            </p:cNvPr>
            <p:cNvSpPr/>
            <p:nvPr userDrawn="1"/>
          </p:nvSpPr>
          <p:spPr>
            <a:xfrm rot="16200000">
              <a:off x="3583438"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159" name="Tijdelijke aanduiding voor voettekst 4">
            <a:extLst>
              <a:ext uri="{FF2B5EF4-FFF2-40B4-BE49-F238E27FC236}">
                <a16:creationId xmlns:a16="http://schemas.microsoft.com/office/drawing/2014/main" id="{AE81CA50-0086-4CBB-9CF3-4789066E7392}"/>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160" name="Tijdelijke aanduiding voor dianummer 5">
            <a:extLst>
              <a:ext uri="{FF2B5EF4-FFF2-40B4-BE49-F238E27FC236}">
                <a16:creationId xmlns:a16="http://schemas.microsoft.com/office/drawing/2014/main" id="{57DB12F0-4D70-484E-ADEE-4BCA18E13819}"/>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165" name="Tijdelijke aanduiding voor tekst 111">
            <a:extLst>
              <a:ext uri="{FF2B5EF4-FFF2-40B4-BE49-F238E27FC236}">
                <a16:creationId xmlns:a16="http://schemas.microsoft.com/office/drawing/2014/main" id="{DA09563B-F70E-446B-946F-03366651A5F8}"/>
              </a:ext>
            </a:extLst>
          </p:cNvPr>
          <p:cNvSpPr>
            <a:spLocks noGrp="1"/>
          </p:cNvSpPr>
          <p:nvPr>
            <p:ph type="body" sz="quarter" idx="16"/>
          </p:nvPr>
        </p:nvSpPr>
        <p:spPr>
          <a:xfrm>
            <a:off x="11202594" y="5694550"/>
            <a:ext cx="989405" cy="1163449"/>
          </a:xfrm>
          <a:blipFill>
            <a:blip r:embed="rId3"/>
            <a:stretch>
              <a:fillRect/>
            </a:stretch>
          </a:blipFill>
        </p:spPr>
        <p:txBody>
          <a:bodyPr/>
          <a:lstStyle>
            <a:lvl1pPr marL="0" indent="0">
              <a:buNone/>
              <a:defRPr sz="100">
                <a:solidFill>
                  <a:schemeClr val="bg1"/>
                </a:solidFill>
              </a:defRPr>
            </a:lvl1pPr>
          </a:lstStyle>
          <a:p>
            <a:pPr lvl="0"/>
            <a:endParaRPr lang="nl-NL" dirty="0"/>
          </a:p>
        </p:txBody>
      </p:sp>
      <p:sp>
        <p:nvSpPr>
          <p:cNvPr id="167" name="Tijdelijke aanduiding voor tekst 105">
            <a:extLst>
              <a:ext uri="{FF2B5EF4-FFF2-40B4-BE49-F238E27FC236}">
                <a16:creationId xmlns:a16="http://schemas.microsoft.com/office/drawing/2014/main" id="{0830B2F4-A2B7-44D1-87F2-FCCCA860E7D2}"/>
              </a:ext>
            </a:extLst>
          </p:cNvPr>
          <p:cNvSpPr>
            <a:spLocks noGrp="1"/>
          </p:cNvSpPr>
          <p:nvPr>
            <p:ph type="body" sz="quarter" idx="13"/>
          </p:nvPr>
        </p:nvSpPr>
        <p:spPr>
          <a:xfrm>
            <a:off x="-9524" y="0"/>
            <a:ext cx="2739600" cy="1904400"/>
          </a:xfrm>
          <a:blipFill>
            <a:blip r:embed="rId4"/>
            <a:stretch>
              <a:fillRect/>
            </a:stretch>
          </a:blipFill>
        </p:spPr>
        <p:txBody>
          <a:bodyPr/>
          <a:lstStyle>
            <a:lvl1pPr marL="0" indent="0">
              <a:buNone/>
              <a:defRPr sz="100">
                <a:solidFill>
                  <a:schemeClr val="bg2"/>
                </a:solidFill>
              </a:defRPr>
            </a:lvl1pPr>
          </a:lstStyle>
          <a:p>
            <a:pPr lvl="0"/>
            <a:endParaRPr lang="nl-NL" dirty="0"/>
          </a:p>
        </p:txBody>
      </p:sp>
      <p:sp>
        <p:nvSpPr>
          <p:cNvPr id="168" name="Tijdelijke aanduiding voor tekst 107">
            <a:extLst>
              <a:ext uri="{FF2B5EF4-FFF2-40B4-BE49-F238E27FC236}">
                <a16:creationId xmlns:a16="http://schemas.microsoft.com/office/drawing/2014/main" id="{F1EA9510-5D31-46BB-9FEC-EEA262F51CDB}"/>
              </a:ext>
            </a:extLst>
          </p:cNvPr>
          <p:cNvSpPr>
            <a:spLocks noGrp="1"/>
          </p:cNvSpPr>
          <p:nvPr>
            <p:ph type="body" sz="quarter" idx="15"/>
          </p:nvPr>
        </p:nvSpPr>
        <p:spPr>
          <a:xfrm>
            <a:off x="285232" y="378212"/>
            <a:ext cx="1263687" cy="418062"/>
          </a:xfrm>
          <a:blipFill>
            <a:blip r:embed="rId5"/>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1104372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additive="base">
                                        <p:cTn id="7" dur="1250" fill="hold"/>
                                        <p:tgtEl>
                                          <p:spTgt spid="91"/>
                                        </p:tgtEl>
                                        <p:attrNameLst>
                                          <p:attrName>ppt_x</p:attrName>
                                        </p:attrNameLst>
                                      </p:cBhvr>
                                      <p:tavLst>
                                        <p:tav tm="0">
                                          <p:val>
                                            <p:strVal val="0-#ppt_w/2"/>
                                          </p:val>
                                        </p:tav>
                                        <p:tav tm="100000">
                                          <p:val>
                                            <p:strVal val="#ppt_x"/>
                                          </p:val>
                                        </p:tav>
                                      </p:tavLst>
                                    </p:anim>
                                    <p:anim calcmode="lin" valueType="num">
                                      <p:cBhvr additive="base">
                                        <p:cTn id="8" dur="1250" fill="hold"/>
                                        <p:tgtEl>
                                          <p:spTgt spid="9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KST MET TABEL (50%/ 50%)">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EFA4AD-513F-4FA2-94D5-B906A27FAEC0}"/>
              </a:ext>
            </a:extLst>
          </p:cNvPr>
          <p:cNvSpPr>
            <a:spLocks noGrp="1"/>
          </p:cNvSpPr>
          <p:nvPr>
            <p:ph type="title" hasCustomPrompt="1"/>
          </p:nvPr>
        </p:nvSpPr>
        <p:spPr/>
        <p:txBody>
          <a:bodyPr/>
          <a:lstStyle>
            <a:lvl1pPr>
              <a:defRPr/>
            </a:lvl1pPr>
          </a:lstStyle>
          <a:p>
            <a:r>
              <a:rPr lang="nl-NL" noProof="0" dirty="0"/>
              <a:t>Plaats hier je titel</a:t>
            </a:r>
            <a:endParaRPr lang="nl-NL" dirty="0"/>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4541341" y="-885712"/>
            <a:ext cx="3109350"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TEKST MET TABEL (50%/ 50%)</a:t>
            </a:r>
          </a:p>
        </p:txBody>
      </p:sp>
      <p:grpSp>
        <p:nvGrpSpPr>
          <p:cNvPr id="9" name="Instructie">
            <a:extLst>
              <a:ext uri="{FF2B5EF4-FFF2-40B4-BE49-F238E27FC236}">
                <a16:creationId xmlns:a16="http://schemas.microsoft.com/office/drawing/2014/main" id="{E643E91D-8ED9-4440-9B6A-3FE2A1201AD1}"/>
              </a:ext>
            </a:extLst>
          </p:cNvPr>
          <p:cNvGrpSpPr/>
          <p:nvPr userDrawn="1"/>
        </p:nvGrpSpPr>
        <p:grpSpPr>
          <a:xfrm>
            <a:off x="-3437547" y="1434"/>
            <a:ext cx="3201327" cy="4549205"/>
            <a:chOff x="-3437547" y="1434"/>
            <a:chExt cx="3201327" cy="4549205"/>
          </a:xfrm>
        </p:grpSpPr>
        <p:cxnSp>
          <p:nvCxnSpPr>
            <p:cNvPr id="10" name="Rechte verbindingslijn 9">
              <a:extLst>
                <a:ext uri="{FF2B5EF4-FFF2-40B4-BE49-F238E27FC236}">
                  <a16:creationId xmlns:a16="http://schemas.microsoft.com/office/drawing/2014/main" id="{AFC8D90A-4AD6-4632-B75D-12F5D8536248}"/>
                </a:ext>
              </a:extLst>
            </p:cNvPr>
            <p:cNvCxnSpPr>
              <a:cxnSpLocks/>
            </p:cNvCxnSpPr>
            <p:nvPr userDrawn="1"/>
          </p:nvCxnSpPr>
          <p:spPr>
            <a:xfrm>
              <a:off x="-3419346" y="3631770"/>
              <a:ext cx="3176013" cy="0"/>
            </a:xfrm>
            <a:prstGeom prst="line">
              <a:avLst/>
            </a:prstGeom>
            <a:noFill/>
            <a:ln w="3175" cap="flat" cmpd="sng" algn="ctr">
              <a:solidFill>
                <a:schemeClr val="accent1"/>
              </a:solidFill>
              <a:prstDash val="solid"/>
            </a:ln>
            <a:effectLst/>
          </p:spPr>
        </p:cxnSp>
        <p:sp>
          <p:nvSpPr>
            <p:cNvPr id="11" name="Rechthoek 10">
              <a:extLst>
                <a:ext uri="{FF2B5EF4-FFF2-40B4-BE49-F238E27FC236}">
                  <a16:creationId xmlns:a16="http://schemas.microsoft.com/office/drawing/2014/main" id="{47958B13-C558-4106-9012-73511852AE4B}"/>
                </a:ext>
              </a:extLst>
            </p:cNvPr>
            <p:cNvSpPr/>
            <p:nvPr userDrawn="1"/>
          </p:nvSpPr>
          <p:spPr>
            <a:xfrm>
              <a:off x="-3068560" y="3225971"/>
              <a:ext cx="2823104" cy="255963"/>
            </a:xfrm>
            <a:prstGeom prst="rect">
              <a:avLst/>
            </a:prstGeom>
            <a:noFill/>
            <a:ln w="25400" cap="flat" cmpd="sng" algn="ctr">
              <a:noFill/>
              <a:prstDash val="solid"/>
            </a:ln>
            <a:effectLst/>
          </p:spPr>
          <p:txBody>
            <a:bodyPr lIns="0" tIns="0" rIns="0" bIns="0" rtlCol="0" anchor="ctr"/>
            <a:lstStyle/>
            <a:p>
              <a:pPr marL="180975" marR="0" lvl="0" indent="-180975" defTabSz="914400" eaLnBrk="1" fontAlgn="auto" latinLnBrk="0" hangingPunct="1">
                <a:lnSpc>
                  <a:spcPct val="90000"/>
                </a:lnSpc>
                <a:spcBef>
                  <a:spcPts val="600"/>
                </a:spcBef>
                <a:spcAft>
                  <a:spcPts val="600"/>
                </a:spcAft>
                <a:buClr>
                  <a:schemeClr val="accent2"/>
                </a:buClr>
                <a:buSzTx/>
                <a:buFont typeface="+mj-lt"/>
                <a:buAutoNum type="arabicPeriod"/>
                <a:tabLst/>
                <a:defRPr/>
              </a:pPr>
              <a:r>
                <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rPr>
                <a:t>Numerieke </a:t>
              </a: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grpSp>
          <p:nvGrpSpPr>
            <p:cNvPr id="12" name="Meer informatie">
              <a:extLst>
                <a:ext uri="{FF2B5EF4-FFF2-40B4-BE49-F238E27FC236}">
                  <a16:creationId xmlns:a16="http://schemas.microsoft.com/office/drawing/2014/main" id="{EB55BA6C-199C-423A-A551-93A72394D03A}"/>
                </a:ext>
              </a:extLst>
            </p:cNvPr>
            <p:cNvGrpSpPr/>
            <p:nvPr userDrawn="1"/>
          </p:nvGrpSpPr>
          <p:grpSpPr>
            <a:xfrm>
              <a:off x="-3421298" y="3754977"/>
              <a:ext cx="3178515" cy="795662"/>
              <a:chOff x="-3741486" y="1935764"/>
              <a:chExt cx="3178515" cy="795662"/>
            </a:xfrm>
          </p:grpSpPr>
          <p:sp>
            <p:nvSpPr>
              <p:cNvPr id="79" name="Freeform 101">
                <a:extLst>
                  <a:ext uri="{FF2B5EF4-FFF2-40B4-BE49-F238E27FC236}">
                    <a16:creationId xmlns:a16="http://schemas.microsoft.com/office/drawing/2014/main" id="{6507029B-9029-4671-8D71-AAC371D30593}"/>
                  </a:ext>
                </a:extLst>
              </p:cNvPr>
              <p:cNvSpPr>
                <a:spLocks noEditPoints="1"/>
              </p:cNvSpPr>
              <p:nvPr/>
            </p:nvSpPr>
            <p:spPr bwMode="auto">
              <a:xfrm>
                <a:off x="-3741486" y="193576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80" name="Rechthoek 79">
                <a:extLst>
                  <a:ext uri="{FF2B5EF4-FFF2-40B4-BE49-F238E27FC236}">
                    <a16:creationId xmlns:a16="http://schemas.microsoft.com/office/drawing/2014/main" id="{CFC2C47E-192B-4A3A-AD1D-2B9218A7BBF3}"/>
                  </a:ext>
                </a:extLst>
              </p:cNvPr>
              <p:cNvSpPr/>
              <p:nvPr userDrawn="1"/>
            </p:nvSpPr>
            <p:spPr>
              <a:xfrm>
                <a:off x="-3380966" y="200779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81" name="Rechte verbindingslijn 80">
                <a:extLst>
                  <a:ext uri="{FF2B5EF4-FFF2-40B4-BE49-F238E27FC236}">
                    <a16:creationId xmlns:a16="http://schemas.microsoft.com/office/drawing/2014/main" id="{8DBB99E7-9708-43C0-88D9-57F23A0F8E4C}"/>
                  </a:ext>
                </a:extLst>
              </p:cNvPr>
              <p:cNvCxnSpPr>
                <a:cxnSpLocks/>
              </p:cNvCxnSpPr>
              <p:nvPr userDrawn="1"/>
            </p:nvCxnSpPr>
            <p:spPr>
              <a:xfrm>
                <a:off x="-3740987" y="2731426"/>
                <a:ext cx="3178016" cy="0"/>
              </a:xfrm>
              <a:prstGeom prst="line">
                <a:avLst/>
              </a:prstGeom>
              <a:noFill/>
              <a:ln w="3175" cap="flat" cmpd="sng" algn="ctr">
                <a:solidFill>
                  <a:schemeClr val="accent1"/>
                </a:solidFill>
                <a:prstDash val="solid"/>
              </a:ln>
              <a:effectLst/>
            </p:spPr>
          </p:cxnSp>
        </p:grpSp>
        <p:sp>
          <p:nvSpPr>
            <p:cNvPr id="13" name="Rechthoek 12">
              <a:extLst>
                <a:ext uri="{FF2B5EF4-FFF2-40B4-BE49-F238E27FC236}">
                  <a16:creationId xmlns:a16="http://schemas.microsoft.com/office/drawing/2014/main" id="{F2F0AEFE-D40B-4E5A-A496-FC4B3DA8A0E1}"/>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Hoe werken tekstniveaus?</a:t>
              </a:r>
            </a:p>
          </p:txBody>
        </p:sp>
        <p:sp>
          <p:nvSpPr>
            <p:cNvPr id="14" name="Ovaal 13">
              <a:extLst>
                <a:ext uri="{FF2B5EF4-FFF2-40B4-BE49-F238E27FC236}">
                  <a16:creationId xmlns:a16="http://schemas.microsoft.com/office/drawing/2014/main" id="{1E05986F-381F-4481-BBE5-06621B59DDC9}"/>
                </a:ext>
              </a:extLst>
            </p:cNvPr>
            <p:cNvSpPr/>
            <p:nvPr userDrawn="1"/>
          </p:nvSpPr>
          <p:spPr>
            <a:xfrm>
              <a:off x="-3425006" y="171914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5" name="Rechte verbindingslijn 14">
              <a:extLst>
                <a:ext uri="{FF2B5EF4-FFF2-40B4-BE49-F238E27FC236}">
                  <a16:creationId xmlns:a16="http://schemas.microsoft.com/office/drawing/2014/main" id="{33B50831-14DA-43E5-B399-8FEA1289D859}"/>
                </a:ext>
              </a:extLst>
            </p:cNvPr>
            <p:cNvCxnSpPr>
              <a:cxnSpLocks/>
            </p:cNvCxnSpPr>
            <p:nvPr userDrawn="1"/>
          </p:nvCxnSpPr>
          <p:spPr>
            <a:xfrm>
              <a:off x="-3419346" y="243069"/>
              <a:ext cx="3176013" cy="0"/>
            </a:xfrm>
            <a:prstGeom prst="line">
              <a:avLst/>
            </a:prstGeom>
            <a:noFill/>
            <a:ln w="3175" cap="flat" cmpd="sng" algn="ctr">
              <a:solidFill>
                <a:schemeClr val="accent1"/>
              </a:solidFill>
              <a:prstDash val="solid"/>
            </a:ln>
            <a:effectLst/>
          </p:spPr>
        </p:cxnSp>
        <p:grpSp>
          <p:nvGrpSpPr>
            <p:cNvPr id="16" name="Groep 15">
              <a:extLst>
                <a:ext uri="{FF2B5EF4-FFF2-40B4-BE49-F238E27FC236}">
                  <a16:creationId xmlns:a16="http://schemas.microsoft.com/office/drawing/2014/main" id="{48AF8798-AEC4-41C4-A71E-597582B4DB8F}"/>
                </a:ext>
              </a:extLst>
            </p:cNvPr>
            <p:cNvGrpSpPr/>
            <p:nvPr userDrawn="1"/>
          </p:nvGrpSpPr>
          <p:grpSpPr>
            <a:xfrm>
              <a:off x="-3437547" y="349413"/>
              <a:ext cx="2933825" cy="558875"/>
              <a:chOff x="-3419346" y="368233"/>
              <a:chExt cx="3904920" cy="743862"/>
            </a:xfrm>
          </p:grpSpPr>
          <p:sp>
            <p:nvSpPr>
              <p:cNvPr id="27" name="Rechthoek 26">
                <a:extLst>
                  <a:ext uri="{FF2B5EF4-FFF2-40B4-BE49-F238E27FC236}">
                    <a16:creationId xmlns:a16="http://schemas.microsoft.com/office/drawing/2014/main" id="{9FA4F5CD-52AB-4776-BD99-87E9A45C02C8}"/>
                  </a:ext>
                </a:extLst>
              </p:cNvPr>
              <p:cNvSpPr/>
              <p:nvPr userDrawn="1"/>
            </p:nvSpPr>
            <p:spPr>
              <a:xfrm>
                <a:off x="-3294549" y="368233"/>
                <a:ext cx="432805" cy="244981"/>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r>
                  <a:rPr lang="nl-NL" sz="800" b="0" noProof="0" dirty="0">
                    <a:solidFill>
                      <a:srgbClr val="C00000"/>
                    </a:solidFill>
                    <a:latin typeface="Arial" panose="020B0604020202020204" pitchFamily="34" charset="0"/>
                    <a:cs typeface="Arial" panose="020B0604020202020204" pitchFamily="34" charset="0"/>
                  </a:rPr>
                  <a:t>Start</a:t>
                </a:r>
              </a:p>
            </p:txBody>
          </p:sp>
          <p:cxnSp>
            <p:nvCxnSpPr>
              <p:cNvPr id="28" name="Rechte verbindingslijn 27">
                <a:extLst>
                  <a:ext uri="{FF2B5EF4-FFF2-40B4-BE49-F238E27FC236}">
                    <a16:creationId xmlns:a16="http://schemas.microsoft.com/office/drawing/2014/main" id="{F59FA5E8-B40D-442D-954C-98248AF52CCC}"/>
                  </a:ext>
                </a:extLst>
              </p:cNvPr>
              <p:cNvCxnSpPr>
                <a:cxnSpLocks/>
              </p:cNvCxnSpPr>
              <p:nvPr userDrawn="1"/>
            </p:nvCxnSpPr>
            <p:spPr>
              <a:xfrm>
                <a:off x="-2861744" y="613214"/>
                <a:ext cx="137087"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Rechte verbindingslijn 28">
                <a:extLst>
                  <a:ext uri="{FF2B5EF4-FFF2-40B4-BE49-F238E27FC236}">
                    <a16:creationId xmlns:a16="http://schemas.microsoft.com/office/drawing/2014/main" id="{2219A9E6-57B9-4722-BCB3-8743D905512C}"/>
                  </a:ext>
                </a:extLst>
              </p:cNvPr>
              <p:cNvCxnSpPr>
                <a:cxnSpLocks/>
              </p:cNvCxnSpPr>
              <p:nvPr userDrawn="1"/>
            </p:nvCxnSpPr>
            <p:spPr>
              <a:xfrm>
                <a:off x="-3419346" y="613214"/>
                <a:ext cx="136215"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Rechthoek 29">
                <a:extLst>
                  <a:ext uri="{FF2B5EF4-FFF2-40B4-BE49-F238E27FC236}">
                    <a16:creationId xmlns:a16="http://schemas.microsoft.com/office/drawing/2014/main" id="{55E53CD2-FB57-457F-898B-223839B48866}"/>
                  </a:ext>
                </a:extLst>
              </p:cNvPr>
              <p:cNvSpPr/>
              <p:nvPr userDrawn="1"/>
            </p:nvSpPr>
            <p:spPr>
              <a:xfrm>
                <a:off x="-3289012" y="589683"/>
                <a:ext cx="422160" cy="640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31" name="Groep 30">
                <a:extLst>
                  <a:ext uri="{FF2B5EF4-FFF2-40B4-BE49-F238E27FC236}">
                    <a16:creationId xmlns:a16="http://schemas.microsoft.com/office/drawing/2014/main" id="{C5F28C0D-0F07-4CE2-A829-FE4C499131BC}"/>
                  </a:ext>
                </a:extLst>
              </p:cNvPr>
              <p:cNvGrpSpPr/>
              <p:nvPr userDrawn="1"/>
            </p:nvGrpSpPr>
            <p:grpSpPr>
              <a:xfrm>
                <a:off x="-3002834" y="720303"/>
                <a:ext cx="182598" cy="143759"/>
                <a:chOff x="-3310843" y="700986"/>
                <a:chExt cx="182598" cy="143759"/>
              </a:xfrm>
            </p:grpSpPr>
            <p:grpSp>
              <p:nvGrpSpPr>
                <p:cNvPr id="70" name="Groep 69">
                  <a:extLst>
                    <a:ext uri="{FF2B5EF4-FFF2-40B4-BE49-F238E27FC236}">
                      <a16:creationId xmlns:a16="http://schemas.microsoft.com/office/drawing/2014/main" id="{A215D106-2734-4EDA-8E49-60C330E4F134}"/>
                    </a:ext>
                  </a:extLst>
                </p:cNvPr>
                <p:cNvGrpSpPr/>
                <p:nvPr userDrawn="1"/>
              </p:nvGrpSpPr>
              <p:grpSpPr>
                <a:xfrm>
                  <a:off x="-3310843" y="700986"/>
                  <a:ext cx="182598" cy="143759"/>
                  <a:chOff x="-3310843" y="700986"/>
                  <a:chExt cx="182598" cy="143759"/>
                </a:xfrm>
              </p:grpSpPr>
              <p:cxnSp>
                <p:nvCxnSpPr>
                  <p:cNvPr id="74" name="Rechte verbindingslijn 73">
                    <a:extLst>
                      <a:ext uri="{FF2B5EF4-FFF2-40B4-BE49-F238E27FC236}">
                        <a16:creationId xmlns:a16="http://schemas.microsoft.com/office/drawing/2014/main" id="{2A8E2AAE-B9F2-4D19-BDBE-160F4D01EEB0}"/>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75" name="Rechte verbindingslijn 74">
                    <a:extLst>
                      <a:ext uri="{FF2B5EF4-FFF2-40B4-BE49-F238E27FC236}">
                        <a16:creationId xmlns:a16="http://schemas.microsoft.com/office/drawing/2014/main" id="{A83B9F74-60A0-4DB9-82EB-3F22188EA987}"/>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76" name="Rechte verbindingslijn 75">
                    <a:extLst>
                      <a:ext uri="{FF2B5EF4-FFF2-40B4-BE49-F238E27FC236}">
                        <a16:creationId xmlns:a16="http://schemas.microsoft.com/office/drawing/2014/main" id="{133C1606-7C16-4C6A-885B-4C9EE6C747E9}"/>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77" name="Rechte verbindingslijn 76">
                    <a:extLst>
                      <a:ext uri="{FF2B5EF4-FFF2-40B4-BE49-F238E27FC236}">
                        <a16:creationId xmlns:a16="http://schemas.microsoft.com/office/drawing/2014/main" id="{2D7C0014-A80B-4C86-BEB3-1E6EDD7A0957}"/>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78" name="Rechte verbindingslijn 77">
                    <a:extLst>
                      <a:ext uri="{FF2B5EF4-FFF2-40B4-BE49-F238E27FC236}">
                        <a16:creationId xmlns:a16="http://schemas.microsoft.com/office/drawing/2014/main" id="{A7390374-5F97-4D3B-8B01-A6599129983B}"/>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71" name="Groep 70">
                  <a:extLst>
                    <a:ext uri="{FF2B5EF4-FFF2-40B4-BE49-F238E27FC236}">
                      <a16:creationId xmlns:a16="http://schemas.microsoft.com/office/drawing/2014/main" id="{4423BF66-32DC-436A-A6BC-B5E0E2D27703}"/>
                    </a:ext>
                  </a:extLst>
                </p:cNvPr>
                <p:cNvGrpSpPr/>
                <p:nvPr userDrawn="1"/>
              </p:nvGrpSpPr>
              <p:grpSpPr>
                <a:xfrm flipH="1">
                  <a:off x="-3310774" y="735854"/>
                  <a:ext cx="88801" cy="72568"/>
                  <a:chOff x="-2091059" y="1395403"/>
                  <a:chExt cx="157316" cy="128558"/>
                </a:xfrm>
              </p:grpSpPr>
              <p:sp>
                <p:nvSpPr>
                  <p:cNvPr id="72" name="Rechthoek 71">
                    <a:extLst>
                      <a:ext uri="{FF2B5EF4-FFF2-40B4-BE49-F238E27FC236}">
                        <a16:creationId xmlns:a16="http://schemas.microsoft.com/office/drawing/2014/main" id="{78DD68BB-C038-43F8-AFF1-81161A5E21BF}"/>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3" name="Pijl: punthaak 72">
                    <a:extLst>
                      <a:ext uri="{FF2B5EF4-FFF2-40B4-BE49-F238E27FC236}">
                        <a16:creationId xmlns:a16="http://schemas.microsoft.com/office/drawing/2014/main" id="{526C3684-C7FD-4E41-A93D-F116E19E2CB8}"/>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32" name="Groep 31">
                <a:extLst>
                  <a:ext uri="{FF2B5EF4-FFF2-40B4-BE49-F238E27FC236}">
                    <a16:creationId xmlns:a16="http://schemas.microsoft.com/office/drawing/2014/main" id="{CE390880-0A52-481B-8490-0C0E7E228807}"/>
                  </a:ext>
                </a:extLst>
              </p:cNvPr>
              <p:cNvGrpSpPr/>
              <p:nvPr userDrawn="1"/>
            </p:nvGrpSpPr>
            <p:grpSpPr>
              <a:xfrm>
                <a:off x="-3326107" y="720303"/>
                <a:ext cx="182598" cy="143759"/>
                <a:chOff x="-3634116" y="700986"/>
                <a:chExt cx="182598" cy="143759"/>
              </a:xfrm>
            </p:grpSpPr>
            <p:grpSp>
              <p:nvGrpSpPr>
                <p:cNvPr id="61" name="Groep 60">
                  <a:extLst>
                    <a:ext uri="{FF2B5EF4-FFF2-40B4-BE49-F238E27FC236}">
                      <a16:creationId xmlns:a16="http://schemas.microsoft.com/office/drawing/2014/main" id="{6730306C-E583-42D2-AE2B-2ED4B22CBC4C}"/>
                    </a:ext>
                  </a:extLst>
                </p:cNvPr>
                <p:cNvGrpSpPr/>
                <p:nvPr userDrawn="1"/>
              </p:nvGrpSpPr>
              <p:grpSpPr>
                <a:xfrm>
                  <a:off x="-3634116" y="700986"/>
                  <a:ext cx="182598" cy="143759"/>
                  <a:chOff x="-3634116" y="700986"/>
                  <a:chExt cx="182598" cy="143759"/>
                </a:xfrm>
              </p:grpSpPr>
              <p:cxnSp>
                <p:nvCxnSpPr>
                  <p:cNvPr id="65" name="Rechte verbindingslijn 64">
                    <a:extLst>
                      <a:ext uri="{FF2B5EF4-FFF2-40B4-BE49-F238E27FC236}">
                        <a16:creationId xmlns:a16="http://schemas.microsoft.com/office/drawing/2014/main" id="{19189BDC-6600-4B47-AA44-09B3D6F48953}"/>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66" name="Rechte verbindingslijn 65">
                    <a:extLst>
                      <a:ext uri="{FF2B5EF4-FFF2-40B4-BE49-F238E27FC236}">
                        <a16:creationId xmlns:a16="http://schemas.microsoft.com/office/drawing/2014/main" id="{83D5A3DA-CFAE-4479-AD20-434F7FE2A30F}"/>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67" name="Rechte verbindingslijn 66">
                    <a:extLst>
                      <a:ext uri="{FF2B5EF4-FFF2-40B4-BE49-F238E27FC236}">
                        <a16:creationId xmlns:a16="http://schemas.microsoft.com/office/drawing/2014/main" id="{DB6561BF-E3D1-4B05-BDA8-1B4AC40D420E}"/>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68" name="Rechte verbindingslijn 67">
                    <a:extLst>
                      <a:ext uri="{FF2B5EF4-FFF2-40B4-BE49-F238E27FC236}">
                        <a16:creationId xmlns:a16="http://schemas.microsoft.com/office/drawing/2014/main" id="{A3879CF8-83FA-40DC-8A98-C82DF4BE9BCE}"/>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69" name="Rechte verbindingslijn 68">
                    <a:extLst>
                      <a:ext uri="{FF2B5EF4-FFF2-40B4-BE49-F238E27FC236}">
                        <a16:creationId xmlns:a16="http://schemas.microsoft.com/office/drawing/2014/main" id="{83F15A95-740E-4E38-B843-D440E37F6326}"/>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62" name="Groep 61">
                  <a:extLst>
                    <a:ext uri="{FF2B5EF4-FFF2-40B4-BE49-F238E27FC236}">
                      <a16:creationId xmlns:a16="http://schemas.microsoft.com/office/drawing/2014/main" id="{E1459926-C4A7-40DB-A0F5-06D11095EED9}"/>
                    </a:ext>
                  </a:extLst>
                </p:cNvPr>
                <p:cNvGrpSpPr/>
                <p:nvPr userDrawn="1"/>
              </p:nvGrpSpPr>
              <p:grpSpPr>
                <a:xfrm>
                  <a:off x="-3634047" y="735854"/>
                  <a:ext cx="88801" cy="72568"/>
                  <a:chOff x="-2091059" y="1395403"/>
                  <a:chExt cx="157316" cy="128558"/>
                </a:xfrm>
              </p:grpSpPr>
              <p:sp>
                <p:nvSpPr>
                  <p:cNvPr id="63" name="Rechthoek 62">
                    <a:extLst>
                      <a:ext uri="{FF2B5EF4-FFF2-40B4-BE49-F238E27FC236}">
                        <a16:creationId xmlns:a16="http://schemas.microsoft.com/office/drawing/2014/main" id="{0B97DB80-6F22-4641-B243-A5B36756AD95}"/>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64" name="Pijl: punthaak 63">
                    <a:extLst>
                      <a:ext uri="{FF2B5EF4-FFF2-40B4-BE49-F238E27FC236}">
                        <a16:creationId xmlns:a16="http://schemas.microsoft.com/office/drawing/2014/main" id="{81510F9D-FA45-4DC4-A4D6-D0CA8E65C0D0}"/>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cxnSp>
            <p:nvCxnSpPr>
              <p:cNvPr id="33" name="Rechte verbindingslijn 32">
                <a:extLst>
                  <a:ext uri="{FF2B5EF4-FFF2-40B4-BE49-F238E27FC236}">
                    <a16:creationId xmlns:a16="http://schemas.microsoft.com/office/drawing/2014/main" id="{CE73AA2D-A984-4582-80C3-CEC41C5ECDFC}"/>
                  </a:ext>
                </a:extLst>
              </p:cNvPr>
              <p:cNvCxnSpPr>
                <a:cxnSpLocks/>
              </p:cNvCxnSpPr>
              <p:nvPr userDrawn="1"/>
            </p:nvCxnSpPr>
            <p:spPr>
              <a:xfrm flipV="1">
                <a:off x="-3136454" y="523622"/>
                <a:ext cx="720437" cy="188422"/>
              </a:xfrm>
              <a:prstGeom prst="line">
                <a:avLst/>
              </a:prstGeom>
              <a:noFill/>
              <a:ln w="19050" cap="rnd" cmpd="sng" algn="ctr">
                <a:solidFill>
                  <a:schemeClr val="accent1"/>
                </a:solidFill>
                <a:prstDash val="solid"/>
                <a:headEnd type="oval"/>
              </a:ln>
              <a:effectLst/>
            </p:spPr>
          </p:cxnSp>
          <p:cxnSp>
            <p:nvCxnSpPr>
              <p:cNvPr id="34" name="Rechte verbindingslijn 33">
                <a:extLst>
                  <a:ext uri="{FF2B5EF4-FFF2-40B4-BE49-F238E27FC236}">
                    <a16:creationId xmlns:a16="http://schemas.microsoft.com/office/drawing/2014/main" id="{212AC248-2B04-43FA-B4C4-D016F8B48A65}"/>
                  </a:ext>
                </a:extLst>
              </p:cNvPr>
              <p:cNvCxnSpPr>
                <a:cxnSpLocks/>
              </p:cNvCxnSpPr>
              <p:nvPr userDrawn="1"/>
            </p:nvCxnSpPr>
            <p:spPr>
              <a:xfrm>
                <a:off x="-2820570" y="712044"/>
                <a:ext cx="399011" cy="238298"/>
              </a:xfrm>
              <a:prstGeom prst="line">
                <a:avLst/>
              </a:prstGeom>
              <a:noFill/>
              <a:ln w="19050" cap="rnd" cmpd="sng" algn="ctr">
                <a:solidFill>
                  <a:schemeClr val="accent1"/>
                </a:solidFill>
                <a:prstDash val="solid"/>
                <a:headEnd type="oval"/>
              </a:ln>
              <a:effectLst/>
            </p:spPr>
          </p:cxnSp>
          <p:grpSp>
            <p:nvGrpSpPr>
              <p:cNvPr id="35" name="Groep 34">
                <a:extLst>
                  <a:ext uri="{FF2B5EF4-FFF2-40B4-BE49-F238E27FC236}">
                    <a16:creationId xmlns:a16="http://schemas.microsoft.com/office/drawing/2014/main" id="{30FCA7B2-76DE-4CA2-9504-707B10B95579}"/>
                  </a:ext>
                </a:extLst>
              </p:cNvPr>
              <p:cNvGrpSpPr/>
              <p:nvPr userDrawn="1"/>
            </p:nvGrpSpPr>
            <p:grpSpPr>
              <a:xfrm>
                <a:off x="-2425037" y="370226"/>
                <a:ext cx="357690" cy="330595"/>
                <a:chOff x="-2721817" y="347336"/>
                <a:chExt cx="432805" cy="400021"/>
              </a:xfrm>
            </p:grpSpPr>
            <p:sp>
              <p:nvSpPr>
                <p:cNvPr id="50" name="Rechthoek 49">
                  <a:extLst>
                    <a:ext uri="{FF2B5EF4-FFF2-40B4-BE49-F238E27FC236}">
                      <a16:creationId xmlns:a16="http://schemas.microsoft.com/office/drawing/2014/main" id="{DE2E2755-9136-4802-B62E-C6268827E939}"/>
                    </a:ext>
                  </a:extLst>
                </p:cNvPr>
                <p:cNvSpPr/>
                <p:nvPr userDrawn="1"/>
              </p:nvSpPr>
              <p:spPr>
                <a:xfrm>
                  <a:off x="-2721817" y="347336"/>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51" name="Groep 50">
                  <a:extLst>
                    <a:ext uri="{FF2B5EF4-FFF2-40B4-BE49-F238E27FC236}">
                      <a16:creationId xmlns:a16="http://schemas.microsoft.com/office/drawing/2014/main" id="{3C9480B5-41BF-43B1-A36D-E18887D33B86}"/>
                    </a:ext>
                  </a:extLst>
                </p:cNvPr>
                <p:cNvGrpSpPr/>
                <p:nvPr userDrawn="1"/>
              </p:nvGrpSpPr>
              <p:grpSpPr>
                <a:xfrm>
                  <a:off x="-2652453" y="431583"/>
                  <a:ext cx="294076" cy="231526"/>
                  <a:chOff x="-3634116" y="700986"/>
                  <a:chExt cx="182598" cy="143759"/>
                </a:xfrm>
              </p:grpSpPr>
              <p:grpSp>
                <p:nvGrpSpPr>
                  <p:cNvPr id="52" name="Groep 51">
                    <a:extLst>
                      <a:ext uri="{FF2B5EF4-FFF2-40B4-BE49-F238E27FC236}">
                        <a16:creationId xmlns:a16="http://schemas.microsoft.com/office/drawing/2014/main" id="{5AE05DEE-CA7C-438A-B964-200209240966}"/>
                      </a:ext>
                    </a:extLst>
                  </p:cNvPr>
                  <p:cNvGrpSpPr/>
                  <p:nvPr userDrawn="1"/>
                </p:nvGrpSpPr>
                <p:grpSpPr>
                  <a:xfrm>
                    <a:off x="-3634116" y="700986"/>
                    <a:ext cx="182598" cy="143759"/>
                    <a:chOff x="-3634116" y="700986"/>
                    <a:chExt cx="182598" cy="143759"/>
                  </a:xfrm>
                </p:grpSpPr>
                <p:cxnSp>
                  <p:nvCxnSpPr>
                    <p:cNvPr id="56" name="Rechte verbindingslijn 55">
                      <a:extLst>
                        <a:ext uri="{FF2B5EF4-FFF2-40B4-BE49-F238E27FC236}">
                          <a16:creationId xmlns:a16="http://schemas.microsoft.com/office/drawing/2014/main" id="{D8E1A665-0A58-4ACA-A237-B082E66AF59F}"/>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57" name="Rechte verbindingslijn 56">
                      <a:extLst>
                        <a:ext uri="{FF2B5EF4-FFF2-40B4-BE49-F238E27FC236}">
                          <a16:creationId xmlns:a16="http://schemas.microsoft.com/office/drawing/2014/main" id="{4AF28E9A-1EBB-4563-AAA1-3D76AD1CD72C}"/>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58" name="Rechte verbindingslijn 57">
                      <a:extLst>
                        <a:ext uri="{FF2B5EF4-FFF2-40B4-BE49-F238E27FC236}">
                          <a16:creationId xmlns:a16="http://schemas.microsoft.com/office/drawing/2014/main" id="{2533A9CD-1F4A-42AE-AA36-A766A126A349}"/>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59" name="Rechte verbindingslijn 58">
                      <a:extLst>
                        <a:ext uri="{FF2B5EF4-FFF2-40B4-BE49-F238E27FC236}">
                          <a16:creationId xmlns:a16="http://schemas.microsoft.com/office/drawing/2014/main" id="{9635BCC6-E85F-44EA-BF3B-FAD3767BAE19}"/>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60" name="Rechte verbindingslijn 59">
                      <a:extLst>
                        <a:ext uri="{FF2B5EF4-FFF2-40B4-BE49-F238E27FC236}">
                          <a16:creationId xmlns:a16="http://schemas.microsoft.com/office/drawing/2014/main" id="{26F6A868-BC22-4BC5-86E9-29588E96A4C9}"/>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53" name="Groep 52">
                    <a:extLst>
                      <a:ext uri="{FF2B5EF4-FFF2-40B4-BE49-F238E27FC236}">
                        <a16:creationId xmlns:a16="http://schemas.microsoft.com/office/drawing/2014/main" id="{74863757-63B0-4387-93F2-C3D604EF6950}"/>
                      </a:ext>
                    </a:extLst>
                  </p:cNvPr>
                  <p:cNvGrpSpPr/>
                  <p:nvPr userDrawn="1"/>
                </p:nvGrpSpPr>
                <p:grpSpPr>
                  <a:xfrm>
                    <a:off x="-3634047" y="735854"/>
                    <a:ext cx="88801" cy="72568"/>
                    <a:chOff x="-2091059" y="1395403"/>
                    <a:chExt cx="157316" cy="128558"/>
                  </a:xfrm>
                </p:grpSpPr>
                <p:sp>
                  <p:nvSpPr>
                    <p:cNvPr id="54" name="Rechthoek 53">
                      <a:extLst>
                        <a:ext uri="{FF2B5EF4-FFF2-40B4-BE49-F238E27FC236}">
                          <a16:creationId xmlns:a16="http://schemas.microsoft.com/office/drawing/2014/main" id="{39808003-1E18-4B0E-893E-1542C016F7F9}"/>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55" name="Pijl: punthaak 54">
                      <a:extLst>
                        <a:ext uri="{FF2B5EF4-FFF2-40B4-BE49-F238E27FC236}">
                          <a16:creationId xmlns:a16="http://schemas.microsoft.com/office/drawing/2014/main" id="{8C8C9D08-914C-42CF-9D1A-4AA909F55EBC}"/>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grpSp>
            <p:nvGrpSpPr>
              <p:cNvPr id="36" name="Groep 35">
                <a:extLst>
                  <a:ext uri="{FF2B5EF4-FFF2-40B4-BE49-F238E27FC236}">
                    <a16:creationId xmlns:a16="http://schemas.microsoft.com/office/drawing/2014/main" id="{5E2C8D59-4464-4323-9342-36DD639F9D32}"/>
                  </a:ext>
                </a:extLst>
              </p:cNvPr>
              <p:cNvGrpSpPr/>
              <p:nvPr userDrawn="1"/>
            </p:nvGrpSpPr>
            <p:grpSpPr>
              <a:xfrm>
                <a:off x="-2425037" y="781500"/>
                <a:ext cx="357690" cy="330595"/>
                <a:chOff x="-2721817" y="782525"/>
                <a:chExt cx="432805" cy="400021"/>
              </a:xfrm>
            </p:grpSpPr>
            <p:sp>
              <p:nvSpPr>
                <p:cNvPr id="39" name="Rechthoek 38">
                  <a:extLst>
                    <a:ext uri="{FF2B5EF4-FFF2-40B4-BE49-F238E27FC236}">
                      <a16:creationId xmlns:a16="http://schemas.microsoft.com/office/drawing/2014/main" id="{E1335D0B-76E9-4298-8D3F-FD572931CD64}"/>
                    </a:ext>
                  </a:extLst>
                </p:cNvPr>
                <p:cNvSpPr/>
                <p:nvPr userDrawn="1"/>
              </p:nvSpPr>
              <p:spPr>
                <a:xfrm>
                  <a:off x="-2721817" y="782525"/>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40" name="Groep 39">
                  <a:extLst>
                    <a:ext uri="{FF2B5EF4-FFF2-40B4-BE49-F238E27FC236}">
                      <a16:creationId xmlns:a16="http://schemas.microsoft.com/office/drawing/2014/main" id="{48E40264-32A6-4DDB-831A-3D3A8947EF57}"/>
                    </a:ext>
                  </a:extLst>
                </p:cNvPr>
                <p:cNvGrpSpPr/>
                <p:nvPr userDrawn="1"/>
              </p:nvGrpSpPr>
              <p:grpSpPr>
                <a:xfrm>
                  <a:off x="-2652453" y="866772"/>
                  <a:ext cx="294076" cy="231526"/>
                  <a:chOff x="-3310843" y="700986"/>
                  <a:chExt cx="182598" cy="143759"/>
                </a:xfrm>
              </p:grpSpPr>
              <p:grpSp>
                <p:nvGrpSpPr>
                  <p:cNvPr id="41" name="Groep 40">
                    <a:extLst>
                      <a:ext uri="{FF2B5EF4-FFF2-40B4-BE49-F238E27FC236}">
                        <a16:creationId xmlns:a16="http://schemas.microsoft.com/office/drawing/2014/main" id="{F77E6DCB-0625-481A-BD99-D2C9A51954D8}"/>
                      </a:ext>
                    </a:extLst>
                  </p:cNvPr>
                  <p:cNvGrpSpPr/>
                  <p:nvPr userDrawn="1"/>
                </p:nvGrpSpPr>
                <p:grpSpPr>
                  <a:xfrm>
                    <a:off x="-3310843" y="700986"/>
                    <a:ext cx="182598" cy="143759"/>
                    <a:chOff x="-3310843" y="700986"/>
                    <a:chExt cx="182598" cy="143759"/>
                  </a:xfrm>
                </p:grpSpPr>
                <p:cxnSp>
                  <p:nvCxnSpPr>
                    <p:cNvPr id="45" name="Rechte verbindingslijn 44">
                      <a:extLst>
                        <a:ext uri="{FF2B5EF4-FFF2-40B4-BE49-F238E27FC236}">
                          <a16:creationId xmlns:a16="http://schemas.microsoft.com/office/drawing/2014/main" id="{7BE76351-6A99-4948-8B32-27A6D6E15D39}"/>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46" name="Rechte verbindingslijn 45">
                      <a:extLst>
                        <a:ext uri="{FF2B5EF4-FFF2-40B4-BE49-F238E27FC236}">
                          <a16:creationId xmlns:a16="http://schemas.microsoft.com/office/drawing/2014/main" id="{DC4FEEE3-4265-4C64-9468-FBE0BB8EB648}"/>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47" name="Rechte verbindingslijn 46">
                      <a:extLst>
                        <a:ext uri="{FF2B5EF4-FFF2-40B4-BE49-F238E27FC236}">
                          <a16:creationId xmlns:a16="http://schemas.microsoft.com/office/drawing/2014/main" id="{87E50978-BD2D-4B4F-935B-0EC40F64E3A1}"/>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48" name="Rechte verbindingslijn 47">
                      <a:extLst>
                        <a:ext uri="{FF2B5EF4-FFF2-40B4-BE49-F238E27FC236}">
                          <a16:creationId xmlns:a16="http://schemas.microsoft.com/office/drawing/2014/main" id="{9C29ABA5-68D2-4C94-8DE1-7E20D4ECD153}"/>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49" name="Rechte verbindingslijn 48">
                      <a:extLst>
                        <a:ext uri="{FF2B5EF4-FFF2-40B4-BE49-F238E27FC236}">
                          <a16:creationId xmlns:a16="http://schemas.microsoft.com/office/drawing/2014/main" id="{6952FC7D-9630-4B97-8EE2-B99262A487EB}"/>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42" name="Groep 41">
                    <a:extLst>
                      <a:ext uri="{FF2B5EF4-FFF2-40B4-BE49-F238E27FC236}">
                        <a16:creationId xmlns:a16="http://schemas.microsoft.com/office/drawing/2014/main" id="{B06C2143-57C9-486F-B0AE-B9858B2B0E74}"/>
                      </a:ext>
                    </a:extLst>
                  </p:cNvPr>
                  <p:cNvGrpSpPr/>
                  <p:nvPr userDrawn="1"/>
                </p:nvGrpSpPr>
                <p:grpSpPr>
                  <a:xfrm flipH="1">
                    <a:off x="-3310774" y="735854"/>
                    <a:ext cx="88801" cy="72568"/>
                    <a:chOff x="-2091059" y="1395403"/>
                    <a:chExt cx="157316" cy="128558"/>
                  </a:xfrm>
                </p:grpSpPr>
                <p:sp>
                  <p:nvSpPr>
                    <p:cNvPr id="43" name="Rechthoek 42">
                      <a:extLst>
                        <a:ext uri="{FF2B5EF4-FFF2-40B4-BE49-F238E27FC236}">
                          <a16:creationId xmlns:a16="http://schemas.microsoft.com/office/drawing/2014/main" id="{265BCCAF-45F1-4938-B5C6-D32F23605674}"/>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44" name="Pijl: punthaak 43">
                      <a:extLst>
                        <a:ext uri="{FF2B5EF4-FFF2-40B4-BE49-F238E27FC236}">
                          <a16:creationId xmlns:a16="http://schemas.microsoft.com/office/drawing/2014/main" id="{354DF70E-D615-43B8-B34A-757E16BBC529}"/>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sp>
            <p:nvSpPr>
              <p:cNvPr id="37" name="Rechthoek 36">
                <a:extLst>
                  <a:ext uri="{FF2B5EF4-FFF2-40B4-BE49-F238E27FC236}">
                    <a16:creationId xmlns:a16="http://schemas.microsoft.com/office/drawing/2014/main" id="{A03E8A52-AE3C-4F83-8061-F3EDD2C32B3D}"/>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omhoog</a:t>
                </a:r>
              </a:p>
            </p:txBody>
          </p:sp>
          <p:sp>
            <p:nvSpPr>
              <p:cNvPr id="38" name="Rechthoek 37">
                <a:extLst>
                  <a:ext uri="{FF2B5EF4-FFF2-40B4-BE49-F238E27FC236}">
                    <a16:creationId xmlns:a16="http://schemas.microsoft.com/office/drawing/2014/main" id="{3A8CF59A-490E-46FB-8B8B-FC616F27A28E}"/>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omlaag</a:t>
                </a:r>
              </a:p>
            </p:txBody>
          </p:sp>
        </p:grpSp>
        <p:cxnSp>
          <p:nvCxnSpPr>
            <p:cNvPr id="17" name="Rechte verbindingslijn 16">
              <a:extLst>
                <a:ext uri="{FF2B5EF4-FFF2-40B4-BE49-F238E27FC236}">
                  <a16:creationId xmlns:a16="http://schemas.microsoft.com/office/drawing/2014/main" id="{EB7C4994-EBCA-4316-870C-E57D177BA81D}"/>
                </a:ext>
              </a:extLst>
            </p:cNvPr>
            <p:cNvCxnSpPr>
              <a:cxnSpLocks/>
            </p:cNvCxnSpPr>
            <p:nvPr userDrawn="1"/>
          </p:nvCxnSpPr>
          <p:spPr>
            <a:xfrm>
              <a:off x="-3419346" y="1020931"/>
              <a:ext cx="3176013" cy="0"/>
            </a:xfrm>
            <a:prstGeom prst="line">
              <a:avLst/>
            </a:prstGeom>
            <a:noFill/>
            <a:ln w="3175" cap="flat" cmpd="sng" algn="ctr">
              <a:solidFill>
                <a:schemeClr val="accent1"/>
              </a:solidFill>
              <a:prstDash val="solid"/>
            </a:ln>
            <a:effectLst/>
          </p:spPr>
        </p:cxnSp>
        <p:sp>
          <p:nvSpPr>
            <p:cNvPr id="18" name="Rechthoek 17">
              <a:extLst>
                <a:ext uri="{FF2B5EF4-FFF2-40B4-BE49-F238E27FC236}">
                  <a16:creationId xmlns:a16="http://schemas.microsoft.com/office/drawing/2014/main" id="{BD4E80FE-2A82-45EF-9064-4DB9C7BA61DA}"/>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chemeClr val="accent2"/>
                </a:buClr>
                <a:buSzTx/>
                <a:buFont typeface="Wingdings" panose="05000000000000000000" pitchFamily="2" charset="2"/>
                <a:buChar char="§"/>
                <a:tabLst/>
                <a:defRPr/>
              </a:pP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sp>
          <p:nvSpPr>
            <p:cNvPr id="19" name="Ovaal 18">
              <a:extLst>
                <a:ext uri="{FF2B5EF4-FFF2-40B4-BE49-F238E27FC236}">
                  <a16:creationId xmlns:a16="http://schemas.microsoft.com/office/drawing/2014/main" id="{A9A206AE-3B43-4997-8894-8545226520EF}"/>
                </a:ext>
              </a:extLst>
            </p:cNvPr>
            <p:cNvSpPr/>
            <p:nvPr userDrawn="1"/>
          </p:nvSpPr>
          <p:spPr>
            <a:xfrm>
              <a:off x="-3425006" y="2091065"/>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20" name="Rechthoek 19">
              <a:extLst>
                <a:ext uri="{FF2B5EF4-FFF2-40B4-BE49-F238E27FC236}">
                  <a16:creationId xmlns:a16="http://schemas.microsoft.com/office/drawing/2014/main" id="{35CC1374-5A66-4B67-AF8D-1486BC8F64BA}"/>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0363" marR="0" lvl="1" indent="-193675" algn="l" defTabSz="914400" rtl="0" eaLnBrk="1" fontAlgn="auto" latinLnBrk="0" hangingPunct="1">
                <a:lnSpc>
                  <a:spcPct val="100000"/>
                </a:lnSpc>
                <a:spcBef>
                  <a:spcPts val="600"/>
                </a:spcBef>
                <a:spcAft>
                  <a:spcPts val="600"/>
                </a:spcAft>
                <a:buClr>
                  <a:schemeClr val="accent2"/>
                </a:buClr>
                <a:buSzTx/>
                <a:buFont typeface="Calibri" panose="020F0502020204030204" pitchFamily="34" charset="0"/>
                <a:buChar char="→"/>
                <a:tabLst/>
                <a:defRPr/>
              </a:pPr>
              <a:r>
                <a:rPr lang="nl-NL" sz="1100" b="0" i="0" kern="1200" noProof="0" dirty="0">
                  <a:solidFill>
                    <a:schemeClr val="tx1">
                      <a:lumMod val="65000"/>
                      <a:lumOff val="35000"/>
                    </a:schemeClr>
                  </a:solidFill>
                  <a:latin typeface="Arial" charset="0"/>
                  <a:ea typeface="+mn-ea"/>
                  <a:cs typeface="+mn-cs"/>
                </a:rPr>
                <a:t>Sub-</a:t>
              </a:r>
              <a:r>
                <a:rPr lang="nl-NL" sz="1100" b="0" i="0" kern="1200" noProof="0" dirty="0" err="1">
                  <a:solidFill>
                    <a:schemeClr val="tx1">
                      <a:lumMod val="65000"/>
                      <a:lumOff val="35000"/>
                    </a:schemeClr>
                  </a:solidFill>
                  <a:latin typeface="Arial" charset="0"/>
                  <a:ea typeface="+mn-ea"/>
                  <a:cs typeface="+mn-cs"/>
                </a:rPr>
                <a:t>bullet</a:t>
              </a:r>
              <a:endParaRPr lang="nl-NL" sz="1100" b="0" i="0" kern="1200" noProof="0" dirty="0">
                <a:solidFill>
                  <a:schemeClr val="tx1">
                    <a:lumMod val="65000"/>
                    <a:lumOff val="35000"/>
                  </a:schemeClr>
                </a:solidFill>
                <a:latin typeface="Arial" charset="0"/>
                <a:ea typeface="+mn-ea"/>
                <a:cs typeface="+mn-cs"/>
              </a:endParaRPr>
            </a:p>
          </p:txBody>
        </p:sp>
        <p:sp>
          <p:nvSpPr>
            <p:cNvPr id="21" name="Ovaal 20">
              <a:extLst>
                <a:ext uri="{FF2B5EF4-FFF2-40B4-BE49-F238E27FC236}">
                  <a16:creationId xmlns:a16="http://schemas.microsoft.com/office/drawing/2014/main" id="{E4F4B783-DDFB-4507-AFC4-D74E6AE8402F}"/>
                </a:ext>
              </a:extLst>
            </p:cNvPr>
            <p:cNvSpPr/>
            <p:nvPr userDrawn="1"/>
          </p:nvSpPr>
          <p:spPr>
            <a:xfrm>
              <a:off x="-3425006" y="2465241"/>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22" name="Rechthoek 21">
              <a:extLst>
                <a:ext uri="{FF2B5EF4-FFF2-40B4-BE49-F238E27FC236}">
                  <a16:creationId xmlns:a16="http://schemas.microsoft.com/office/drawing/2014/main" id="{E0611044-0E9E-43F2-B4B5-3226A30827B2}"/>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0" marR="0" lvl="0" indent="0" algn="l" defTabSz="914400" rtl="0" eaLnBrk="1" fontAlgn="auto" latinLnBrk="0" hangingPunct="1">
                <a:lnSpc>
                  <a:spcPct val="90000"/>
                </a:lnSpc>
                <a:spcBef>
                  <a:spcPts val="600"/>
                </a:spcBef>
                <a:spcAft>
                  <a:spcPts val="600"/>
                </a:spcAft>
                <a:buClr>
                  <a:schemeClr val="accent2"/>
                </a:buClr>
                <a:buSzTx/>
                <a:buFont typeface="Arial" panose="020B0604020202020204" pitchFamily="34" charset="0"/>
                <a:buNone/>
                <a:tabLst/>
                <a:defRPr/>
              </a:pPr>
              <a:r>
                <a:rPr kumimoji="0" lang="en-US" sz="1100" b="0" i="0" u="none" strike="noStrike" kern="0" cap="none" spc="0" normalizeH="0" baseline="0" noProof="0" dirty="0" err="1">
                  <a:ln>
                    <a:noFill/>
                  </a:ln>
                  <a:solidFill>
                    <a:schemeClr val="tx1">
                      <a:lumMod val="65000"/>
                      <a:lumOff val="35000"/>
                    </a:schemeClr>
                  </a:solidFill>
                  <a:effectLst/>
                  <a:uLnTx/>
                  <a:uFillTx/>
                  <a:latin typeface="Arial" charset="0"/>
                  <a:ea typeface="+mn-ea"/>
                  <a:cs typeface="Segoe UI Light" panose="020B0502040204020203" pitchFamily="34" charset="0"/>
                </a:rPr>
                <a:t>Leestekst</a:t>
              </a:r>
              <a:endParaRPr kumimoji="0" lang="en-US" sz="1100" b="0" i="0" u="none" strike="noStrike" kern="0" cap="none" spc="0" normalizeH="0" baseline="0" noProof="0" dirty="0">
                <a:ln>
                  <a:noFill/>
                </a:ln>
                <a:solidFill>
                  <a:schemeClr val="tx1">
                    <a:lumMod val="65000"/>
                    <a:lumOff val="35000"/>
                  </a:schemeClr>
                </a:solidFill>
                <a:effectLst/>
                <a:uLnTx/>
                <a:uFillTx/>
                <a:latin typeface="Arial" charset="0"/>
                <a:ea typeface="+mn-ea"/>
                <a:cs typeface="Segoe UI Light" panose="020B0502040204020203" pitchFamily="34" charset="0"/>
              </a:endParaRPr>
            </a:p>
          </p:txBody>
        </p:sp>
        <p:sp>
          <p:nvSpPr>
            <p:cNvPr id="23" name="Ovaal 22">
              <a:extLst>
                <a:ext uri="{FF2B5EF4-FFF2-40B4-BE49-F238E27FC236}">
                  <a16:creationId xmlns:a16="http://schemas.microsoft.com/office/drawing/2014/main" id="{BE1AEAC6-B72B-4980-BE58-F3C15585662B}"/>
                </a:ext>
              </a:extLst>
            </p:cNvPr>
            <p:cNvSpPr/>
            <p:nvPr userDrawn="1"/>
          </p:nvSpPr>
          <p:spPr>
            <a:xfrm>
              <a:off x="-3425006" y="2837886"/>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4</a:t>
              </a:r>
            </a:p>
          </p:txBody>
        </p:sp>
        <p:sp>
          <p:nvSpPr>
            <p:cNvPr id="24" name="Rechthoek 23">
              <a:extLst>
                <a:ext uri="{FF2B5EF4-FFF2-40B4-BE49-F238E27FC236}">
                  <a16:creationId xmlns:a16="http://schemas.microsoft.com/office/drawing/2014/main" id="{D8AB3394-4B15-48B1-90CE-1A28F0722D3A}"/>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3" indent="0" algn="l" defTabSz="914400" rtl="0" eaLnBrk="1" fontAlgn="auto" latinLnBrk="0" hangingPunct="1">
                <a:lnSpc>
                  <a:spcPct val="100000"/>
                </a:lnSpc>
                <a:spcBef>
                  <a:spcPts val="600"/>
                </a:spcBef>
                <a:spcAft>
                  <a:spcPts val="300"/>
                </a:spcAft>
                <a:buClrTx/>
                <a:buSzTx/>
                <a:buFont typeface="Arial" panose="020B0604020202020204" pitchFamily="34" charset="0"/>
                <a:buNone/>
                <a:tabLst/>
                <a:defRPr/>
              </a:pPr>
              <a:r>
                <a:rPr lang="nl-NL" sz="1400" b="0" i="0" kern="1200" baseline="0" noProof="0" dirty="0">
                  <a:solidFill>
                    <a:schemeClr val="accent1"/>
                  </a:solidFill>
                  <a:effectLst/>
                  <a:latin typeface="Arial" charset="0"/>
                  <a:ea typeface="+mn-ea"/>
                  <a:cs typeface="+mn-cs"/>
                </a:rPr>
                <a:t>Subtitel</a:t>
              </a:r>
            </a:p>
          </p:txBody>
        </p:sp>
        <p:sp>
          <p:nvSpPr>
            <p:cNvPr id="25" name="Ovaal 24">
              <a:extLst>
                <a:ext uri="{FF2B5EF4-FFF2-40B4-BE49-F238E27FC236}">
                  <a16:creationId xmlns:a16="http://schemas.microsoft.com/office/drawing/2014/main" id="{EAE8FED3-E44C-4AFA-A5DE-3EA030EF9215}"/>
                </a:ext>
              </a:extLst>
            </p:cNvPr>
            <p:cNvSpPr/>
            <p:nvPr userDrawn="1"/>
          </p:nvSpPr>
          <p:spPr>
            <a:xfrm>
              <a:off x="-3425006" y="3221492"/>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5</a:t>
              </a:r>
            </a:p>
          </p:txBody>
        </p:sp>
        <p:sp>
          <p:nvSpPr>
            <p:cNvPr id="26" name="Rechthoek 25">
              <a:extLst>
                <a:ext uri="{FF2B5EF4-FFF2-40B4-BE49-F238E27FC236}">
                  <a16:creationId xmlns:a16="http://schemas.microsoft.com/office/drawing/2014/main" id="{573B7FDE-ABAB-4FF1-ACF9-86131B45B6CF}"/>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Gebruik, onder de tab ‘Start’, de lijstniveau-knoppen, zoals hierboven aangegeven, om een tekst niveau te kiezen. Kies uit:</a:t>
              </a:r>
            </a:p>
          </p:txBody>
        </p:sp>
      </p:grpSp>
      <p:grpSp>
        <p:nvGrpSpPr>
          <p:cNvPr id="82" name="GRID" hidden="1">
            <a:extLst>
              <a:ext uri="{FF2B5EF4-FFF2-40B4-BE49-F238E27FC236}">
                <a16:creationId xmlns:a16="http://schemas.microsoft.com/office/drawing/2014/main" id="{DD46EFD6-99D1-4B0C-8FD1-F0F4BD225931}"/>
              </a:ext>
            </a:extLst>
          </p:cNvPr>
          <p:cNvGrpSpPr/>
          <p:nvPr userDrawn="1"/>
        </p:nvGrpSpPr>
        <p:grpSpPr>
          <a:xfrm>
            <a:off x="0" y="0"/>
            <a:ext cx="12192001" cy="6858000"/>
            <a:chOff x="0" y="0"/>
            <a:chExt cx="12192001" cy="6858000"/>
          </a:xfrm>
          <a:solidFill>
            <a:schemeClr val="accent1">
              <a:alpha val="49000"/>
            </a:schemeClr>
          </a:solidFill>
        </p:grpSpPr>
        <p:sp>
          <p:nvSpPr>
            <p:cNvPr id="83" name="Rechthoek 82">
              <a:extLst>
                <a:ext uri="{FF2B5EF4-FFF2-40B4-BE49-F238E27FC236}">
                  <a16:creationId xmlns:a16="http://schemas.microsoft.com/office/drawing/2014/main" id="{9DB95313-93C6-4D29-9664-B85C3A9045BE}"/>
                </a:ext>
              </a:extLst>
            </p:cNvPr>
            <p:cNvSpPr/>
            <p:nvPr userDrawn="1"/>
          </p:nvSpPr>
          <p:spPr>
            <a:xfrm>
              <a:off x="0" y="0"/>
              <a:ext cx="12192000" cy="7077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4" name="Rechthoek 83">
              <a:extLst>
                <a:ext uri="{FF2B5EF4-FFF2-40B4-BE49-F238E27FC236}">
                  <a16:creationId xmlns:a16="http://schemas.microsoft.com/office/drawing/2014/main" id="{AAF94DBA-C43D-4D9E-A7BF-3A7063DDA927}"/>
                </a:ext>
              </a:extLst>
            </p:cNvPr>
            <p:cNvSpPr/>
            <p:nvPr userDrawn="1"/>
          </p:nvSpPr>
          <p:spPr>
            <a:xfrm>
              <a:off x="0" y="1308447"/>
              <a:ext cx="12192000" cy="1565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5" name="Rechthoek 84">
              <a:extLst>
                <a:ext uri="{FF2B5EF4-FFF2-40B4-BE49-F238E27FC236}">
                  <a16:creationId xmlns:a16="http://schemas.microsoft.com/office/drawing/2014/main" id="{1EF36735-DE21-4866-8CF8-A149D8880A01}"/>
                </a:ext>
              </a:extLst>
            </p:cNvPr>
            <p:cNvSpPr/>
            <p:nvPr userDrawn="1"/>
          </p:nvSpPr>
          <p:spPr>
            <a:xfrm>
              <a:off x="0" y="5934343"/>
              <a:ext cx="12192000" cy="2509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6" name="Rechthoek 85">
              <a:extLst>
                <a:ext uri="{FF2B5EF4-FFF2-40B4-BE49-F238E27FC236}">
                  <a16:creationId xmlns:a16="http://schemas.microsoft.com/office/drawing/2014/main" id="{A5B9575C-CE06-463C-AE25-FA069B0613B3}"/>
                </a:ext>
              </a:extLst>
            </p:cNvPr>
            <p:cNvSpPr/>
            <p:nvPr userDrawn="1"/>
          </p:nvSpPr>
          <p:spPr>
            <a:xfrm>
              <a:off x="0" y="6402152"/>
              <a:ext cx="12192000" cy="4558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7" name="Rechthoek 86">
              <a:extLst>
                <a:ext uri="{FF2B5EF4-FFF2-40B4-BE49-F238E27FC236}">
                  <a16:creationId xmlns:a16="http://schemas.microsoft.com/office/drawing/2014/main" id="{6476A069-67C3-4A79-9FF0-23B5B5EE4128}"/>
                </a:ext>
              </a:extLst>
            </p:cNvPr>
            <p:cNvSpPr/>
            <p:nvPr userDrawn="1"/>
          </p:nvSpPr>
          <p:spPr>
            <a:xfrm>
              <a:off x="0" y="0"/>
              <a:ext cx="4445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8" name="Rechthoek 87">
              <a:extLst>
                <a:ext uri="{FF2B5EF4-FFF2-40B4-BE49-F238E27FC236}">
                  <a16:creationId xmlns:a16="http://schemas.microsoft.com/office/drawing/2014/main" id="{6CFE8C40-B7C5-4860-92D2-CE113B1E9DC0}"/>
                </a:ext>
              </a:extLst>
            </p:cNvPr>
            <p:cNvSpPr/>
            <p:nvPr userDrawn="1"/>
          </p:nvSpPr>
          <p:spPr>
            <a:xfrm>
              <a:off x="11738415"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9" name="Rechthoek 88">
              <a:extLst>
                <a:ext uri="{FF2B5EF4-FFF2-40B4-BE49-F238E27FC236}">
                  <a16:creationId xmlns:a16="http://schemas.microsoft.com/office/drawing/2014/main" id="{57D2AD0D-0FDC-4667-A0AD-F016662B8E27}"/>
                </a:ext>
              </a:extLst>
            </p:cNvPr>
            <p:cNvSpPr/>
            <p:nvPr userDrawn="1"/>
          </p:nvSpPr>
          <p:spPr>
            <a:xfrm>
              <a:off x="5869207"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92" name="Rechthoek 91">
              <a:extLst>
                <a:ext uri="{FF2B5EF4-FFF2-40B4-BE49-F238E27FC236}">
                  <a16:creationId xmlns:a16="http://schemas.microsoft.com/office/drawing/2014/main" id="{96CD41F3-EC5F-4FCC-8613-C5FA43E04397}"/>
                </a:ext>
              </a:extLst>
            </p:cNvPr>
            <p:cNvSpPr/>
            <p:nvPr userDrawn="1"/>
          </p:nvSpPr>
          <p:spPr>
            <a:xfrm>
              <a:off x="6322791"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grpSp>
      <p:sp>
        <p:nvSpPr>
          <p:cNvPr id="152" name="Tijdelijke aanduiding voor tabel 8">
            <a:extLst>
              <a:ext uri="{FF2B5EF4-FFF2-40B4-BE49-F238E27FC236}">
                <a16:creationId xmlns:a16="http://schemas.microsoft.com/office/drawing/2014/main" id="{A53CAFF0-6C2E-4CED-9470-8DA99266AE50}"/>
              </a:ext>
            </a:extLst>
          </p:cNvPr>
          <p:cNvSpPr>
            <a:spLocks noGrp="1"/>
          </p:cNvSpPr>
          <p:nvPr>
            <p:ph type="tbl" sz="quarter" idx="14" hasCustomPrompt="1"/>
          </p:nvPr>
        </p:nvSpPr>
        <p:spPr>
          <a:xfrm>
            <a:off x="6776377" y="1727590"/>
            <a:ext cx="4959342" cy="4421905"/>
          </a:xfrm>
          <a:solidFill>
            <a:schemeClr val="bg1">
              <a:lumMod val="95000"/>
            </a:schemeClr>
          </a:solidFill>
        </p:spPr>
        <p:txBody>
          <a:bodyPr tIns="1620000"/>
          <a:lstStyle>
            <a:lvl1pPr marL="0" indent="0" algn="ctr">
              <a:buNone/>
              <a:defRPr sz="1050" b="1"/>
            </a:lvl1pPr>
          </a:lstStyle>
          <a:p>
            <a:r>
              <a:rPr lang="nl-NL" dirty="0"/>
              <a:t>Klik op onderstaand pictogram</a:t>
            </a:r>
            <a:br>
              <a:rPr lang="nl-NL" dirty="0"/>
            </a:br>
            <a:r>
              <a:rPr lang="nl-NL" dirty="0"/>
              <a:t>om een tabel in te voegen</a:t>
            </a:r>
          </a:p>
        </p:txBody>
      </p:sp>
      <p:grpSp>
        <p:nvGrpSpPr>
          <p:cNvPr id="153" name="Instructie">
            <a:extLst>
              <a:ext uri="{FF2B5EF4-FFF2-40B4-BE49-F238E27FC236}">
                <a16:creationId xmlns:a16="http://schemas.microsoft.com/office/drawing/2014/main" id="{D8FA1774-32C6-44BB-B330-6554B0E7E12D}"/>
              </a:ext>
            </a:extLst>
          </p:cNvPr>
          <p:cNvGrpSpPr/>
          <p:nvPr userDrawn="1"/>
        </p:nvGrpSpPr>
        <p:grpSpPr>
          <a:xfrm>
            <a:off x="12391601" y="0"/>
            <a:ext cx="3183678" cy="3418198"/>
            <a:chOff x="12391601" y="0"/>
            <a:chExt cx="3183678" cy="3418198"/>
          </a:xfrm>
        </p:grpSpPr>
        <p:grpSp>
          <p:nvGrpSpPr>
            <p:cNvPr id="154" name="Meer informatie">
              <a:extLst>
                <a:ext uri="{FF2B5EF4-FFF2-40B4-BE49-F238E27FC236}">
                  <a16:creationId xmlns:a16="http://schemas.microsoft.com/office/drawing/2014/main" id="{7D53CC9C-CDBE-4DFB-AE21-4160803B4CD1}"/>
                </a:ext>
              </a:extLst>
            </p:cNvPr>
            <p:cNvGrpSpPr/>
            <p:nvPr userDrawn="1"/>
          </p:nvGrpSpPr>
          <p:grpSpPr>
            <a:xfrm>
              <a:off x="12396764" y="2622893"/>
              <a:ext cx="3178515" cy="795305"/>
              <a:chOff x="-3741486" y="3347116"/>
              <a:chExt cx="3178515" cy="795305"/>
            </a:xfrm>
          </p:grpSpPr>
          <p:sp>
            <p:nvSpPr>
              <p:cNvPr id="176" name="Freeform 101">
                <a:extLst>
                  <a:ext uri="{FF2B5EF4-FFF2-40B4-BE49-F238E27FC236}">
                    <a16:creationId xmlns:a16="http://schemas.microsoft.com/office/drawing/2014/main" id="{B78FDC53-F231-49E7-A154-56F81091116F}"/>
                  </a:ext>
                </a:extLst>
              </p:cNvPr>
              <p:cNvSpPr>
                <a:spLocks noEditPoints="1"/>
              </p:cNvSpPr>
              <p:nvPr/>
            </p:nvSpPr>
            <p:spPr bwMode="auto">
              <a:xfrm>
                <a:off x="-3741486" y="3347116"/>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77" name="Rechthoek 176">
                <a:extLst>
                  <a:ext uri="{FF2B5EF4-FFF2-40B4-BE49-F238E27FC236}">
                    <a16:creationId xmlns:a16="http://schemas.microsoft.com/office/drawing/2014/main" id="{D40104D5-463A-4C56-920E-DB709D9672FD}"/>
                  </a:ext>
                </a:extLst>
              </p:cNvPr>
              <p:cNvSpPr/>
              <p:nvPr userDrawn="1"/>
            </p:nvSpPr>
            <p:spPr>
              <a:xfrm>
                <a:off x="-3380966" y="3419145"/>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78" name="Rechte verbindingslijn 177">
                <a:extLst>
                  <a:ext uri="{FF2B5EF4-FFF2-40B4-BE49-F238E27FC236}">
                    <a16:creationId xmlns:a16="http://schemas.microsoft.com/office/drawing/2014/main" id="{E9CD1AE4-DA73-4EC4-81C0-1F75EE829AA5}"/>
                  </a:ext>
                </a:extLst>
              </p:cNvPr>
              <p:cNvCxnSpPr>
                <a:cxnSpLocks/>
              </p:cNvCxnSpPr>
              <p:nvPr userDrawn="1"/>
            </p:nvCxnSpPr>
            <p:spPr>
              <a:xfrm>
                <a:off x="-3740987" y="4142421"/>
                <a:ext cx="3178016" cy="0"/>
              </a:xfrm>
              <a:prstGeom prst="line">
                <a:avLst/>
              </a:prstGeom>
              <a:noFill/>
              <a:ln w="3175" cap="flat" cmpd="sng" algn="ctr">
                <a:solidFill>
                  <a:schemeClr val="accent1"/>
                </a:solidFill>
                <a:prstDash val="solid"/>
              </a:ln>
              <a:effectLst/>
            </p:spPr>
          </p:cxnSp>
        </p:grpSp>
        <p:sp>
          <p:nvSpPr>
            <p:cNvPr id="155" name="Rechthoek 154">
              <a:extLst>
                <a:ext uri="{FF2B5EF4-FFF2-40B4-BE49-F238E27FC236}">
                  <a16:creationId xmlns:a16="http://schemas.microsoft.com/office/drawing/2014/main" id="{1D0DA284-6D84-4D36-B1B6-DB37B4EE58DE}"/>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Tabel invoegen/veranderen</a:t>
              </a:r>
            </a:p>
          </p:txBody>
        </p:sp>
        <p:sp>
          <p:nvSpPr>
            <p:cNvPr id="156" name="Ovaal 155">
              <a:extLst>
                <a:ext uri="{FF2B5EF4-FFF2-40B4-BE49-F238E27FC236}">
                  <a16:creationId xmlns:a16="http://schemas.microsoft.com/office/drawing/2014/main" id="{9F53628B-F530-4001-99B6-93A0F44C1D48}"/>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57" name="Rechte verbindingslijn 156">
              <a:extLst>
                <a:ext uri="{FF2B5EF4-FFF2-40B4-BE49-F238E27FC236}">
                  <a16:creationId xmlns:a16="http://schemas.microsoft.com/office/drawing/2014/main" id="{BA5E46A7-E4C0-420C-BD1B-206B69E2B01B}"/>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58" name="Rechte verbindingslijn 157">
              <a:extLst>
                <a:ext uri="{FF2B5EF4-FFF2-40B4-BE49-F238E27FC236}">
                  <a16:creationId xmlns:a16="http://schemas.microsoft.com/office/drawing/2014/main" id="{59953485-194D-42FF-82E6-0F30D398DDDD}"/>
                </a:ext>
              </a:extLst>
            </p:cNvPr>
            <p:cNvCxnSpPr>
              <a:cxnSpLocks/>
            </p:cNvCxnSpPr>
            <p:nvPr userDrawn="1"/>
          </p:nvCxnSpPr>
          <p:spPr>
            <a:xfrm>
              <a:off x="12397261" y="1577933"/>
              <a:ext cx="3178017" cy="0"/>
            </a:xfrm>
            <a:prstGeom prst="line">
              <a:avLst/>
            </a:prstGeom>
            <a:noFill/>
            <a:ln w="3175" cap="flat" cmpd="sng" algn="ctr">
              <a:solidFill>
                <a:schemeClr val="accent1"/>
              </a:solidFill>
              <a:prstDash val="solid"/>
            </a:ln>
            <a:effectLst/>
          </p:spPr>
        </p:cxnSp>
        <p:sp>
          <p:nvSpPr>
            <p:cNvPr id="159" name="Rechthoek 158">
              <a:extLst>
                <a:ext uri="{FF2B5EF4-FFF2-40B4-BE49-F238E27FC236}">
                  <a16:creationId xmlns:a16="http://schemas.microsoft.com/office/drawing/2014/main" id="{74094B7F-E9F2-4748-9700-863C8ED52479}"/>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tabel d.m.v. de ‘Delete’-knop. Klik op het pictogram om een nieuwe tabel in te voegen. (zie onderstaand voorbeeld).</a:t>
              </a:r>
            </a:p>
          </p:txBody>
        </p:sp>
        <p:sp>
          <p:nvSpPr>
            <p:cNvPr id="160" name="Ovaal 159">
              <a:extLst>
                <a:ext uri="{FF2B5EF4-FFF2-40B4-BE49-F238E27FC236}">
                  <a16:creationId xmlns:a16="http://schemas.microsoft.com/office/drawing/2014/main" id="{234F4CA7-6E68-48F7-90A9-EA8ADB6F2D62}"/>
                </a:ext>
              </a:extLst>
            </p:cNvPr>
            <p:cNvSpPr/>
            <p:nvPr userDrawn="1"/>
          </p:nvSpPr>
          <p:spPr>
            <a:xfrm>
              <a:off x="12391601" y="1706398"/>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61" name="Rechthoek 160">
              <a:extLst>
                <a:ext uri="{FF2B5EF4-FFF2-40B4-BE49-F238E27FC236}">
                  <a16:creationId xmlns:a16="http://schemas.microsoft.com/office/drawing/2014/main" id="{79CA1389-B637-4556-96EE-0093988A463D}"/>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het gewenste aantal rijen en kolommen en klik op ‘OK’.</a:t>
              </a:r>
            </a:p>
          </p:txBody>
        </p:sp>
        <p:grpSp>
          <p:nvGrpSpPr>
            <p:cNvPr id="162" name="Groep 161">
              <a:extLst>
                <a:ext uri="{FF2B5EF4-FFF2-40B4-BE49-F238E27FC236}">
                  <a16:creationId xmlns:a16="http://schemas.microsoft.com/office/drawing/2014/main" id="{36D3135C-9114-41E0-ACB5-71D213B1A776}"/>
                </a:ext>
              </a:extLst>
            </p:cNvPr>
            <p:cNvGrpSpPr/>
            <p:nvPr userDrawn="1"/>
          </p:nvGrpSpPr>
          <p:grpSpPr>
            <a:xfrm>
              <a:off x="12757282" y="2184550"/>
              <a:ext cx="825500" cy="209550"/>
              <a:chOff x="13504624" y="2482850"/>
              <a:chExt cx="825500" cy="209550"/>
            </a:xfrm>
          </p:grpSpPr>
          <p:sp>
            <p:nvSpPr>
              <p:cNvPr id="173" name="Rechthoek 172">
                <a:extLst>
                  <a:ext uri="{FF2B5EF4-FFF2-40B4-BE49-F238E27FC236}">
                    <a16:creationId xmlns:a16="http://schemas.microsoft.com/office/drawing/2014/main" id="{F466C695-CD09-4087-A78D-68D7B0B7730D}"/>
                  </a:ext>
                </a:extLst>
              </p:cNvPr>
              <p:cNvSpPr/>
              <p:nvPr userDrawn="1"/>
            </p:nvSpPr>
            <p:spPr>
              <a:xfrm>
                <a:off x="13504624" y="2482850"/>
                <a:ext cx="825500" cy="209550"/>
              </a:xfrm>
              <a:prstGeom prst="rect">
                <a:avLst/>
              </a:prstGeom>
              <a:solidFill>
                <a:srgbClr val="E5F1FB"/>
              </a:solidFill>
              <a:ln w="12700">
                <a:solidFill>
                  <a:srgbClr val="0B7ED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252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dirty="0">
                    <a:solidFill>
                      <a:schemeClr val="tx1"/>
                    </a:solidFill>
                    <a:latin typeface="Arial" panose="020B0604020202020204" pitchFamily="34" charset="0"/>
                    <a:cs typeface="Arial" panose="020B0604020202020204" pitchFamily="34" charset="0"/>
                  </a:rPr>
                  <a:t>OK</a:t>
                </a:r>
              </a:p>
            </p:txBody>
          </p:sp>
          <p:cxnSp>
            <p:nvCxnSpPr>
              <p:cNvPr id="174" name="Rechte verbindingslijn 173">
                <a:extLst>
                  <a:ext uri="{FF2B5EF4-FFF2-40B4-BE49-F238E27FC236}">
                    <a16:creationId xmlns:a16="http://schemas.microsoft.com/office/drawing/2014/main" id="{D78B9D92-55AF-410D-9537-D703025B8E58}"/>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75" name="Gelijkbenige driehoek 174">
                <a:extLst>
                  <a:ext uri="{FF2B5EF4-FFF2-40B4-BE49-F238E27FC236}">
                    <a16:creationId xmlns:a16="http://schemas.microsoft.com/office/drawing/2014/main" id="{7A520EAA-77FA-4ED5-A4D4-3DE2F8285306}"/>
                  </a:ext>
                </a:extLst>
              </p:cNvPr>
              <p:cNvSpPr/>
              <p:nvPr userDrawn="1"/>
            </p:nvSpPr>
            <p:spPr>
              <a:xfrm rot="10800000">
                <a:off x="14196089" y="2566904"/>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cxnSp>
          <p:nvCxnSpPr>
            <p:cNvPr id="163" name="Rechte verbindingslijn 162">
              <a:extLst>
                <a:ext uri="{FF2B5EF4-FFF2-40B4-BE49-F238E27FC236}">
                  <a16:creationId xmlns:a16="http://schemas.microsoft.com/office/drawing/2014/main" id="{65918623-D162-4D5A-9A47-3A7D5A1E0914}"/>
                </a:ext>
              </a:extLst>
            </p:cNvPr>
            <p:cNvCxnSpPr>
              <a:cxnSpLocks/>
            </p:cNvCxnSpPr>
            <p:nvPr userDrawn="1"/>
          </p:nvCxnSpPr>
          <p:spPr>
            <a:xfrm>
              <a:off x="12397261" y="2499789"/>
              <a:ext cx="3178017" cy="0"/>
            </a:xfrm>
            <a:prstGeom prst="line">
              <a:avLst/>
            </a:prstGeom>
            <a:noFill/>
            <a:ln w="3175" cap="flat" cmpd="sng" algn="ctr">
              <a:solidFill>
                <a:schemeClr val="accent1"/>
              </a:solidFill>
              <a:prstDash val="solid"/>
            </a:ln>
            <a:effectLst/>
          </p:spPr>
        </p:cxnSp>
        <p:grpSp>
          <p:nvGrpSpPr>
            <p:cNvPr id="164" name="Tabel icoon">
              <a:extLst>
                <a:ext uri="{FF2B5EF4-FFF2-40B4-BE49-F238E27FC236}">
                  <a16:creationId xmlns:a16="http://schemas.microsoft.com/office/drawing/2014/main" id="{A6113588-03B7-4533-ADB2-D0A1084B39F1}"/>
                </a:ext>
              </a:extLst>
            </p:cNvPr>
            <p:cNvGrpSpPr/>
            <p:nvPr userDrawn="1"/>
          </p:nvGrpSpPr>
          <p:grpSpPr>
            <a:xfrm>
              <a:off x="12757283" y="1133664"/>
              <a:ext cx="375500" cy="339168"/>
              <a:chOff x="6072040" y="3376043"/>
              <a:chExt cx="1227920" cy="1109109"/>
            </a:xfrm>
          </p:grpSpPr>
          <p:sp>
            <p:nvSpPr>
              <p:cNvPr id="165" name="Rechthoek 164">
                <a:extLst>
                  <a:ext uri="{FF2B5EF4-FFF2-40B4-BE49-F238E27FC236}">
                    <a16:creationId xmlns:a16="http://schemas.microsoft.com/office/drawing/2014/main" id="{4AFCC203-FD5B-468F-99FB-D1E8E80EFAB9}"/>
                  </a:ext>
                </a:extLst>
              </p:cNvPr>
              <p:cNvSpPr/>
              <p:nvPr userDrawn="1"/>
            </p:nvSpPr>
            <p:spPr>
              <a:xfrm>
                <a:off x="6072040" y="3376043"/>
                <a:ext cx="1227920" cy="1109109"/>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66" name="Rechthoek 165">
                <a:extLst>
                  <a:ext uri="{FF2B5EF4-FFF2-40B4-BE49-F238E27FC236}">
                    <a16:creationId xmlns:a16="http://schemas.microsoft.com/office/drawing/2014/main" id="{41EFEE30-7FFC-401F-8547-9FBDA36DE4AC}"/>
                  </a:ext>
                </a:extLst>
              </p:cNvPr>
              <p:cNvSpPr/>
              <p:nvPr userDrawn="1"/>
            </p:nvSpPr>
            <p:spPr>
              <a:xfrm>
                <a:off x="6090829" y="3393962"/>
                <a:ext cx="1209131" cy="218971"/>
              </a:xfrm>
              <a:prstGeom prst="rect">
                <a:avLst/>
              </a:pr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cxnSp>
            <p:nvCxnSpPr>
              <p:cNvPr id="167" name="Rechte verbindingslijn 166">
                <a:extLst>
                  <a:ext uri="{FF2B5EF4-FFF2-40B4-BE49-F238E27FC236}">
                    <a16:creationId xmlns:a16="http://schemas.microsoft.com/office/drawing/2014/main" id="{B8972847-4D20-4203-B318-E85BAC05ED5B}"/>
                  </a:ext>
                </a:extLst>
              </p:cNvPr>
              <p:cNvCxnSpPr/>
              <p:nvPr userDrawn="1"/>
            </p:nvCxnSpPr>
            <p:spPr>
              <a:xfrm>
                <a:off x="6493304" y="3605313"/>
                <a:ext cx="0" cy="872219"/>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168" name="Rechte verbindingslijn 167">
                <a:extLst>
                  <a:ext uri="{FF2B5EF4-FFF2-40B4-BE49-F238E27FC236}">
                    <a16:creationId xmlns:a16="http://schemas.microsoft.com/office/drawing/2014/main" id="{F1C4E8A1-E26F-447E-9920-D066950EFDCE}"/>
                  </a:ext>
                </a:extLst>
              </p:cNvPr>
              <p:cNvCxnSpPr/>
              <p:nvPr userDrawn="1"/>
            </p:nvCxnSpPr>
            <p:spPr>
              <a:xfrm>
                <a:off x="6883025" y="3605313"/>
                <a:ext cx="0" cy="872219"/>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169" name="Rechte verbindingslijn 168">
                <a:extLst>
                  <a:ext uri="{FF2B5EF4-FFF2-40B4-BE49-F238E27FC236}">
                    <a16:creationId xmlns:a16="http://schemas.microsoft.com/office/drawing/2014/main" id="{92C262A0-EBDF-4F9B-BF6B-E48D21785575}"/>
                  </a:ext>
                </a:extLst>
              </p:cNvPr>
              <p:cNvCxnSpPr/>
              <p:nvPr userDrawn="1"/>
            </p:nvCxnSpPr>
            <p:spPr>
              <a:xfrm flipH="1">
                <a:off x="6090561" y="3827108"/>
                <a:ext cx="1209399" cy="0"/>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170" name="Rechte verbindingslijn 169">
                <a:extLst>
                  <a:ext uri="{FF2B5EF4-FFF2-40B4-BE49-F238E27FC236}">
                    <a16:creationId xmlns:a16="http://schemas.microsoft.com/office/drawing/2014/main" id="{D4FE1558-6BE7-4FB4-BCDD-2FC1300DE2CE}"/>
                  </a:ext>
                </a:extLst>
              </p:cNvPr>
              <p:cNvCxnSpPr/>
              <p:nvPr userDrawn="1"/>
            </p:nvCxnSpPr>
            <p:spPr>
              <a:xfrm flipH="1">
                <a:off x="6090561" y="4055708"/>
                <a:ext cx="1209399" cy="0"/>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171" name="Rechte verbindingslijn 170">
                <a:extLst>
                  <a:ext uri="{FF2B5EF4-FFF2-40B4-BE49-F238E27FC236}">
                    <a16:creationId xmlns:a16="http://schemas.microsoft.com/office/drawing/2014/main" id="{77DE6BDA-6F53-4F6F-883C-D71B322CD5EA}"/>
                  </a:ext>
                </a:extLst>
              </p:cNvPr>
              <p:cNvCxnSpPr/>
              <p:nvPr userDrawn="1"/>
            </p:nvCxnSpPr>
            <p:spPr>
              <a:xfrm flipH="1">
                <a:off x="6090561" y="4276688"/>
                <a:ext cx="1209399" cy="0"/>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sp>
            <p:nvSpPr>
              <p:cNvPr id="172" name="Rechthoek 171">
                <a:extLst>
                  <a:ext uri="{FF2B5EF4-FFF2-40B4-BE49-F238E27FC236}">
                    <a16:creationId xmlns:a16="http://schemas.microsoft.com/office/drawing/2014/main" id="{917903B9-C840-4B22-8332-0F6FF4E12BCE}"/>
                  </a:ext>
                </a:extLst>
              </p:cNvPr>
              <p:cNvSpPr/>
              <p:nvPr userDrawn="1"/>
            </p:nvSpPr>
            <p:spPr>
              <a:xfrm>
                <a:off x="6072040" y="3376043"/>
                <a:ext cx="1227920" cy="1109109"/>
              </a:xfrm>
              <a:prstGeom prst="rect">
                <a:avLst/>
              </a:prstGeom>
              <a:noFill/>
              <a:ln w="12700">
                <a:solidFill>
                  <a:srgbClr val="6C6C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118" name="Grid" hidden="1">
            <a:extLst>
              <a:ext uri="{FF2B5EF4-FFF2-40B4-BE49-F238E27FC236}">
                <a16:creationId xmlns:a16="http://schemas.microsoft.com/office/drawing/2014/main" id="{9AC34416-B356-4E9A-96E1-067CCF100405}"/>
              </a:ext>
            </a:extLst>
          </p:cNvPr>
          <p:cNvGrpSpPr/>
          <p:nvPr userDrawn="1"/>
        </p:nvGrpSpPr>
        <p:grpSpPr>
          <a:xfrm>
            <a:off x="-18224" y="-2"/>
            <a:ext cx="12210224" cy="6858006"/>
            <a:chOff x="-18224" y="-2"/>
            <a:chExt cx="12210224" cy="6858006"/>
          </a:xfrm>
          <a:solidFill>
            <a:schemeClr val="accent6">
              <a:alpha val="27843"/>
            </a:schemeClr>
          </a:solidFill>
        </p:grpSpPr>
        <p:sp>
          <p:nvSpPr>
            <p:cNvPr id="119" name="Rechthoek 118">
              <a:extLst>
                <a:ext uri="{FF2B5EF4-FFF2-40B4-BE49-F238E27FC236}">
                  <a16:creationId xmlns:a16="http://schemas.microsoft.com/office/drawing/2014/main" id="{2A88BA94-9707-4157-AE73-3C7F276F4CDA}"/>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20" name="Rechthoek 119">
              <a:extLst>
                <a:ext uri="{FF2B5EF4-FFF2-40B4-BE49-F238E27FC236}">
                  <a16:creationId xmlns:a16="http://schemas.microsoft.com/office/drawing/2014/main" id="{FB3966A9-1A67-4A81-AE2A-3B1C88CC97AB}"/>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21" name="Rechthoek 120">
              <a:extLst>
                <a:ext uri="{FF2B5EF4-FFF2-40B4-BE49-F238E27FC236}">
                  <a16:creationId xmlns:a16="http://schemas.microsoft.com/office/drawing/2014/main" id="{95DD0104-267C-4265-BD23-6E2738E928A4}"/>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122" name="Rechthoek 121">
              <a:extLst>
                <a:ext uri="{FF2B5EF4-FFF2-40B4-BE49-F238E27FC236}">
                  <a16:creationId xmlns:a16="http://schemas.microsoft.com/office/drawing/2014/main" id="{D4F304BE-CB22-4A82-B912-50CB1DF11381}"/>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23" name="Rechthoek 122">
              <a:extLst>
                <a:ext uri="{FF2B5EF4-FFF2-40B4-BE49-F238E27FC236}">
                  <a16:creationId xmlns:a16="http://schemas.microsoft.com/office/drawing/2014/main" id="{182936EE-E807-406A-B11D-0295FB537814}"/>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24" name="Rechthoek 123">
              <a:extLst>
                <a:ext uri="{FF2B5EF4-FFF2-40B4-BE49-F238E27FC236}">
                  <a16:creationId xmlns:a16="http://schemas.microsoft.com/office/drawing/2014/main" id="{4B0DF090-F967-466E-B54F-888E55B32412}"/>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25" name="Rechthoek 124">
              <a:extLst>
                <a:ext uri="{FF2B5EF4-FFF2-40B4-BE49-F238E27FC236}">
                  <a16:creationId xmlns:a16="http://schemas.microsoft.com/office/drawing/2014/main" id="{DC5AF133-6B88-4B42-A0CF-954CF0C519FB}"/>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26" name="Rechthoek 125">
              <a:extLst>
                <a:ext uri="{FF2B5EF4-FFF2-40B4-BE49-F238E27FC236}">
                  <a16:creationId xmlns:a16="http://schemas.microsoft.com/office/drawing/2014/main" id="{E426E6EC-8D2C-49D4-B721-8F7B0F525DAD}"/>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127" name="Rechthoek 126">
              <a:extLst>
                <a:ext uri="{FF2B5EF4-FFF2-40B4-BE49-F238E27FC236}">
                  <a16:creationId xmlns:a16="http://schemas.microsoft.com/office/drawing/2014/main" id="{009BF5F7-86EF-4390-B02E-A95DD661D42B}"/>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128" name="Rechthoek 127">
              <a:extLst>
                <a:ext uri="{FF2B5EF4-FFF2-40B4-BE49-F238E27FC236}">
                  <a16:creationId xmlns:a16="http://schemas.microsoft.com/office/drawing/2014/main" id="{A488C438-A1FB-488E-819E-3C58174C5893}"/>
                </a:ext>
              </a:extLst>
            </p:cNvPr>
            <p:cNvSpPr/>
            <p:nvPr userDrawn="1"/>
          </p:nvSpPr>
          <p:spPr>
            <a:xfrm rot="16200000">
              <a:off x="3583438"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129" name="Tijdelijke aanduiding voor verticale tekst 2">
            <a:extLst>
              <a:ext uri="{FF2B5EF4-FFF2-40B4-BE49-F238E27FC236}">
                <a16:creationId xmlns:a16="http://schemas.microsoft.com/office/drawing/2014/main" id="{5F905783-2AA4-4F57-AA3C-C896B7051B7A}"/>
              </a:ext>
            </a:extLst>
          </p:cNvPr>
          <p:cNvSpPr>
            <a:spLocks noGrp="1"/>
          </p:cNvSpPr>
          <p:nvPr>
            <p:ph type="body" orient="vert" idx="1" hasCustomPrompt="1"/>
          </p:nvPr>
        </p:nvSpPr>
        <p:spPr>
          <a:xfrm>
            <a:off x="1250489" y="2283212"/>
            <a:ext cx="5210958" cy="3866358"/>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sp>
        <p:nvSpPr>
          <p:cNvPr id="134" name="Tijdelijke aanduiding voor voettekst 4">
            <a:extLst>
              <a:ext uri="{FF2B5EF4-FFF2-40B4-BE49-F238E27FC236}">
                <a16:creationId xmlns:a16="http://schemas.microsoft.com/office/drawing/2014/main" id="{A9A7B52C-6D24-4EBF-BB2E-0E28C945847F}"/>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135" name="Tijdelijke aanduiding voor dianummer 5">
            <a:extLst>
              <a:ext uri="{FF2B5EF4-FFF2-40B4-BE49-F238E27FC236}">
                <a16:creationId xmlns:a16="http://schemas.microsoft.com/office/drawing/2014/main" id="{BBD598DB-C5C8-45C2-A4CC-33BE5DAED293}"/>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140" name="Tijdelijke aanduiding voor tekst 111">
            <a:extLst>
              <a:ext uri="{FF2B5EF4-FFF2-40B4-BE49-F238E27FC236}">
                <a16:creationId xmlns:a16="http://schemas.microsoft.com/office/drawing/2014/main" id="{AF5DC9AF-1996-4EC6-A2FD-261266BCCD9C}"/>
              </a:ext>
            </a:extLst>
          </p:cNvPr>
          <p:cNvSpPr>
            <a:spLocks noGrp="1"/>
          </p:cNvSpPr>
          <p:nvPr>
            <p:ph type="body" sz="quarter" idx="16"/>
          </p:nvPr>
        </p:nvSpPr>
        <p:spPr>
          <a:xfrm>
            <a:off x="11202594" y="5694550"/>
            <a:ext cx="989405" cy="1163449"/>
          </a:xfrm>
          <a:blipFill>
            <a:blip r:embed="rId2"/>
            <a:stretch>
              <a:fillRect/>
            </a:stretch>
          </a:blipFill>
        </p:spPr>
        <p:txBody>
          <a:bodyPr/>
          <a:lstStyle>
            <a:lvl1pPr marL="0" indent="0">
              <a:buNone/>
              <a:defRPr sz="100">
                <a:solidFill>
                  <a:schemeClr val="bg1"/>
                </a:solidFill>
              </a:defRPr>
            </a:lvl1pPr>
          </a:lstStyle>
          <a:p>
            <a:pPr lvl="0"/>
            <a:endParaRPr lang="nl-NL" dirty="0"/>
          </a:p>
        </p:txBody>
      </p:sp>
      <p:sp>
        <p:nvSpPr>
          <p:cNvPr id="142" name="Tijdelijke aanduiding voor tekst 105">
            <a:extLst>
              <a:ext uri="{FF2B5EF4-FFF2-40B4-BE49-F238E27FC236}">
                <a16:creationId xmlns:a16="http://schemas.microsoft.com/office/drawing/2014/main" id="{F4B64A7B-51FB-40CB-96EE-E1EE372EF3FC}"/>
              </a:ext>
            </a:extLst>
          </p:cNvPr>
          <p:cNvSpPr>
            <a:spLocks noGrp="1"/>
          </p:cNvSpPr>
          <p:nvPr>
            <p:ph type="body" sz="quarter" idx="13"/>
          </p:nvPr>
        </p:nvSpPr>
        <p:spPr>
          <a:xfrm>
            <a:off x="-9524" y="0"/>
            <a:ext cx="2739600" cy="1904400"/>
          </a:xfrm>
          <a:blipFill>
            <a:blip r:embed="rId3"/>
            <a:stretch>
              <a:fillRect/>
            </a:stretch>
          </a:blipFill>
        </p:spPr>
        <p:txBody>
          <a:bodyPr/>
          <a:lstStyle>
            <a:lvl1pPr marL="0" indent="0">
              <a:buNone/>
              <a:defRPr sz="100">
                <a:solidFill>
                  <a:schemeClr val="bg2"/>
                </a:solidFill>
              </a:defRPr>
            </a:lvl1pPr>
          </a:lstStyle>
          <a:p>
            <a:pPr lvl="0"/>
            <a:endParaRPr lang="nl-NL" dirty="0"/>
          </a:p>
        </p:txBody>
      </p:sp>
      <p:sp>
        <p:nvSpPr>
          <p:cNvPr id="143" name="Tijdelijke aanduiding voor tekst 107">
            <a:extLst>
              <a:ext uri="{FF2B5EF4-FFF2-40B4-BE49-F238E27FC236}">
                <a16:creationId xmlns:a16="http://schemas.microsoft.com/office/drawing/2014/main" id="{97242A5E-9DBD-4677-9932-A4851BDB4D5E}"/>
              </a:ext>
            </a:extLst>
          </p:cNvPr>
          <p:cNvSpPr>
            <a:spLocks noGrp="1"/>
          </p:cNvSpPr>
          <p:nvPr>
            <p:ph type="body" sz="quarter" idx="15"/>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3916935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9"/>
                                        </p:tgtEl>
                                        <p:attrNameLst>
                                          <p:attrName>style.visibility</p:attrName>
                                        </p:attrNameLst>
                                      </p:cBhvr>
                                      <p:to>
                                        <p:strVal val="visible"/>
                                      </p:to>
                                    </p:set>
                                    <p:animEffect transition="in" filter="fade">
                                      <p:cBhvr>
                                        <p:cTn id="7" dur="750"/>
                                        <p:tgtEl>
                                          <p:spTgt spid="129"/>
                                        </p:tgtEl>
                                      </p:cBhvr>
                                    </p:animEffect>
                                  </p:childTnLst>
                                </p:cTn>
                              </p:par>
                              <p:par>
                                <p:cTn id="8" presetID="2" presetClass="entr" presetSubtype="2" decel="100000" fill="hold" grpId="0" nodeType="withEffect">
                                  <p:stCondLst>
                                    <p:cond delay="0"/>
                                  </p:stCondLst>
                                  <p:childTnLst>
                                    <p:set>
                                      <p:cBhvr>
                                        <p:cTn id="9" dur="1" fill="hold">
                                          <p:stCondLst>
                                            <p:cond delay="0"/>
                                          </p:stCondLst>
                                        </p:cTn>
                                        <p:tgtEl>
                                          <p:spTgt spid="152"/>
                                        </p:tgtEl>
                                        <p:attrNameLst>
                                          <p:attrName>style.visibility</p:attrName>
                                        </p:attrNameLst>
                                      </p:cBhvr>
                                      <p:to>
                                        <p:strVal val="visible"/>
                                      </p:to>
                                    </p:set>
                                    <p:anim calcmode="lin" valueType="num">
                                      <p:cBhvr additive="base">
                                        <p:cTn id="10" dur="1000" fill="hold"/>
                                        <p:tgtEl>
                                          <p:spTgt spid="152"/>
                                        </p:tgtEl>
                                        <p:attrNameLst>
                                          <p:attrName>ppt_x</p:attrName>
                                        </p:attrNameLst>
                                      </p:cBhvr>
                                      <p:tavLst>
                                        <p:tav tm="0">
                                          <p:val>
                                            <p:strVal val="1+#ppt_w/2"/>
                                          </p:val>
                                        </p:tav>
                                        <p:tav tm="100000">
                                          <p:val>
                                            <p:strVal val="#ppt_x"/>
                                          </p:val>
                                        </p:tav>
                                      </p:tavLst>
                                    </p:anim>
                                    <p:anim calcmode="lin" valueType="num">
                                      <p:cBhvr additive="base">
                                        <p:cTn id="11" dur="1000" fill="hold"/>
                                        <p:tgtEl>
                                          <p:spTgt spid="1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animBg="1"/>
      <p:bldP spid="129" grpId="0">
        <p:tmplLst>
          <p:tmpl>
            <p:tnLst>
              <p:par>
                <p:cTn presetID="10" presetClass="entr" presetSubtype="0" fill="hold" nodeType="withEffect">
                  <p:stCondLst>
                    <p:cond delay="0"/>
                  </p:stCondLst>
                  <p:childTnLst>
                    <p:set>
                      <p:cBhvr>
                        <p:cTn dur="1" fill="hold">
                          <p:stCondLst>
                            <p:cond delay="0"/>
                          </p:stCondLst>
                        </p:cTn>
                        <p:tgtEl>
                          <p:spTgt spid="129"/>
                        </p:tgtEl>
                        <p:attrNameLst>
                          <p:attrName>style.visibility</p:attrName>
                        </p:attrNameLst>
                      </p:cBhvr>
                      <p:to>
                        <p:strVal val="visible"/>
                      </p:to>
                    </p:set>
                    <p:animEffect transition="in" filter="fade">
                      <p:cBhvr>
                        <p:cTn dur="750"/>
                        <p:tgtEl>
                          <p:spTgt spid="129"/>
                        </p:tgtEl>
                      </p:cBhvr>
                    </p:animEffect>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ABEL (100%)">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EFA4AD-513F-4FA2-94D5-B906A27FAEC0}"/>
              </a:ext>
            </a:extLst>
          </p:cNvPr>
          <p:cNvSpPr>
            <a:spLocks noGrp="1"/>
          </p:cNvSpPr>
          <p:nvPr>
            <p:ph type="title" hasCustomPrompt="1"/>
          </p:nvPr>
        </p:nvSpPr>
        <p:spPr/>
        <p:txBody>
          <a:bodyPr/>
          <a:lstStyle>
            <a:lvl1pPr>
              <a:defRPr/>
            </a:lvl1pPr>
          </a:lstStyle>
          <a:p>
            <a:r>
              <a:rPr lang="nl-NL" noProof="0" dirty="0"/>
              <a:t>Plaats hier je titel</a:t>
            </a:r>
            <a:endParaRPr lang="nl-NL" dirty="0"/>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5190429" y="-885712"/>
            <a:ext cx="1811175"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TABEL (100%)</a:t>
            </a:r>
          </a:p>
        </p:txBody>
      </p:sp>
      <p:grpSp>
        <p:nvGrpSpPr>
          <p:cNvPr id="82" name="GRID" hidden="1">
            <a:extLst>
              <a:ext uri="{FF2B5EF4-FFF2-40B4-BE49-F238E27FC236}">
                <a16:creationId xmlns:a16="http://schemas.microsoft.com/office/drawing/2014/main" id="{DD46EFD6-99D1-4B0C-8FD1-F0F4BD225931}"/>
              </a:ext>
            </a:extLst>
          </p:cNvPr>
          <p:cNvGrpSpPr/>
          <p:nvPr userDrawn="1"/>
        </p:nvGrpSpPr>
        <p:grpSpPr>
          <a:xfrm>
            <a:off x="0" y="0"/>
            <a:ext cx="12192001" cy="6858000"/>
            <a:chOff x="0" y="0"/>
            <a:chExt cx="12192001" cy="6858000"/>
          </a:xfrm>
          <a:solidFill>
            <a:schemeClr val="accent1">
              <a:alpha val="49000"/>
            </a:schemeClr>
          </a:solidFill>
        </p:grpSpPr>
        <p:sp>
          <p:nvSpPr>
            <p:cNvPr id="83" name="Rechthoek 82">
              <a:extLst>
                <a:ext uri="{FF2B5EF4-FFF2-40B4-BE49-F238E27FC236}">
                  <a16:creationId xmlns:a16="http://schemas.microsoft.com/office/drawing/2014/main" id="{9DB95313-93C6-4D29-9664-B85C3A9045BE}"/>
                </a:ext>
              </a:extLst>
            </p:cNvPr>
            <p:cNvSpPr/>
            <p:nvPr userDrawn="1"/>
          </p:nvSpPr>
          <p:spPr>
            <a:xfrm>
              <a:off x="0" y="0"/>
              <a:ext cx="12192000" cy="7077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4" name="Rechthoek 83">
              <a:extLst>
                <a:ext uri="{FF2B5EF4-FFF2-40B4-BE49-F238E27FC236}">
                  <a16:creationId xmlns:a16="http://schemas.microsoft.com/office/drawing/2014/main" id="{AAF94DBA-C43D-4D9E-A7BF-3A7063DDA927}"/>
                </a:ext>
              </a:extLst>
            </p:cNvPr>
            <p:cNvSpPr/>
            <p:nvPr userDrawn="1"/>
          </p:nvSpPr>
          <p:spPr>
            <a:xfrm>
              <a:off x="0" y="1308447"/>
              <a:ext cx="12192000" cy="1565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5" name="Rechthoek 84">
              <a:extLst>
                <a:ext uri="{FF2B5EF4-FFF2-40B4-BE49-F238E27FC236}">
                  <a16:creationId xmlns:a16="http://schemas.microsoft.com/office/drawing/2014/main" id="{1EF36735-DE21-4866-8CF8-A149D8880A01}"/>
                </a:ext>
              </a:extLst>
            </p:cNvPr>
            <p:cNvSpPr/>
            <p:nvPr userDrawn="1"/>
          </p:nvSpPr>
          <p:spPr>
            <a:xfrm>
              <a:off x="0" y="5934343"/>
              <a:ext cx="12192000" cy="2509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6" name="Rechthoek 85">
              <a:extLst>
                <a:ext uri="{FF2B5EF4-FFF2-40B4-BE49-F238E27FC236}">
                  <a16:creationId xmlns:a16="http://schemas.microsoft.com/office/drawing/2014/main" id="{A5B9575C-CE06-463C-AE25-FA069B0613B3}"/>
                </a:ext>
              </a:extLst>
            </p:cNvPr>
            <p:cNvSpPr/>
            <p:nvPr userDrawn="1"/>
          </p:nvSpPr>
          <p:spPr>
            <a:xfrm>
              <a:off x="0" y="6402152"/>
              <a:ext cx="12192000" cy="4558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7" name="Rechthoek 86">
              <a:extLst>
                <a:ext uri="{FF2B5EF4-FFF2-40B4-BE49-F238E27FC236}">
                  <a16:creationId xmlns:a16="http://schemas.microsoft.com/office/drawing/2014/main" id="{6476A069-67C3-4A79-9FF0-23B5B5EE4128}"/>
                </a:ext>
              </a:extLst>
            </p:cNvPr>
            <p:cNvSpPr/>
            <p:nvPr userDrawn="1"/>
          </p:nvSpPr>
          <p:spPr>
            <a:xfrm>
              <a:off x="0" y="0"/>
              <a:ext cx="4445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8" name="Rechthoek 87">
              <a:extLst>
                <a:ext uri="{FF2B5EF4-FFF2-40B4-BE49-F238E27FC236}">
                  <a16:creationId xmlns:a16="http://schemas.microsoft.com/office/drawing/2014/main" id="{6CFE8C40-B7C5-4860-92D2-CE113B1E9DC0}"/>
                </a:ext>
              </a:extLst>
            </p:cNvPr>
            <p:cNvSpPr/>
            <p:nvPr userDrawn="1"/>
          </p:nvSpPr>
          <p:spPr>
            <a:xfrm>
              <a:off x="11738415"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89" name="Rechthoek 88">
              <a:extLst>
                <a:ext uri="{FF2B5EF4-FFF2-40B4-BE49-F238E27FC236}">
                  <a16:creationId xmlns:a16="http://schemas.microsoft.com/office/drawing/2014/main" id="{57D2AD0D-0FDC-4667-A0AD-F016662B8E27}"/>
                </a:ext>
              </a:extLst>
            </p:cNvPr>
            <p:cNvSpPr/>
            <p:nvPr userDrawn="1"/>
          </p:nvSpPr>
          <p:spPr>
            <a:xfrm>
              <a:off x="5869207"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92" name="Rechthoek 91">
              <a:extLst>
                <a:ext uri="{FF2B5EF4-FFF2-40B4-BE49-F238E27FC236}">
                  <a16:creationId xmlns:a16="http://schemas.microsoft.com/office/drawing/2014/main" id="{96CD41F3-EC5F-4FCC-8613-C5FA43E04397}"/>
                </a:ext>
              </a:extLst>
            </p:cNvPr>
            <p:cNvSpPr/>
            <p:nvPr userDrawn="1"/>
          </p:nvSpPr>
          <p:spPr>
            <a:xfrm>
              <a:off x="6322791"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grpSp>
      <p:sp>
        <p:nvSpPr>
          <p:cNvPr id="152" name="Tijdelijke aanduiding voor tabel 8">
            <a:extLst>
              <a:ext uri="{FF2B5EF4-FFF2-40B4-BE49-F238E27FC236}">
                <a16:creationId xmlns:a16="http://schemas.microsoft.com/office/drawing/2014/main" id="{A53CAFF0-6C2E-4CED-9470-8DA99266AE50}"/>
              </a:ext>
            </a:extLst>
          </p:cNvPr>
          <p:cNvSpPr>
            <a:spLocks noGrp="1"/>
          </p:cNvSpPr>
          <p:nvPr>
            <p:ph type="tbl" sz="quarter" idx="14" hasCustomPrompt="1"/>
          </p:nvPr>
        </p:nvSpPr>
        <p:spPr>
          <a:xfrm>
            <a:off x="1239363" y="2281604"/>
            <a:ext cx="10496355" cy="3867965"/>
          </a:xfrm>
          <a:solidFill>
            <a:schemeClr val="bg1">
              <a:lumMod val="95000"/>
            </a:schemeClr>
          </a:solidFill>
        </p:spPr>
        <p:txBody>
          <a:bodyPr tIns="1620000"/>
          <a:lstStyle>
            <a:lvl1pPr marL="0" indent="0" algn="ctr">
              <a:buNone/>
              <a:defRPr sz="1050" b="1"/>
            </a:lvl1pPr>
          </a:lstStyle>
          <a:p>
            <a:r>
              <a:rPr lang="nl-NL" dirty="0"/>
              <a:t>Klik op onderstaand pictogram</a:t>
            </a:r>
            <a:br>
              <a:rPr lang="nl-NL" dirty="0"/>
            </a:br>
            <a:r>
              <a:rPr lang="nl-NL" dirty="0"/>
              <a:t>om een tabel in te voegen</a:t>
            </a:r>
          </a:p>
        </p:txBody>
      </p:sp>
      <p:grpSp>
        <p:nvGrpSpPr>
          <p:cNvPr id="153" name="Instructie">
            <a:extLst>
              <a:ext uri="{FF2B5EF4-FFF2-40B4-BE49-F238E27FC236}">
                <a16:creationId xmlns:a16="http://schemas.microsoft.com/office/drawing/2014/main" id="{D8FA1774-32C6-44BB-B330-6554B0E7E12D}"/>
              </a:ext>
            </a:extLst>
          </p:cNvPr>
          <p:cNvGrpSpPr/>
          <p:nvPr userDrawn="1"/>
        </p:nvGrpSpPr>
        <p:grpSpPr>
          <a:xfrm>
            <a:off x="12391601" y="0"/>
            <a:ext cx="3183678" cy="3418198"/>
            <a:chOff x="12391601" y="0"/>
            <a:chExt cx="3183678" cy="3418198"/>
          </a:xfrm>
        </p:grpSpPr>
        <p:grpSp>
          <p:nvGrpSpPr>
            <p:cNvPr id="154" name="Meer informatie">
              <a:extLst>
                <a:ext uri="{FF2B5EF4-FFF2-40B4-BE49-F238E27FC236}">
                  <a16:creationId xmlns:a16="http://schemas.microsoft.com/office/drawing/2014/main" id="{7D53CC9C-CDBE-4DFB-AE21-4160803B4CD1}"/>
                </a:ext>
              </a:extLst>
            </p:cNvPr>
            <p:cNvGrpSpPr/>
            <p:nvPr userDrawn="1"/>
          </p:nvGrpSpPr>
          <p:grpSpPr>
            <a:xfrm>
              <a:off x="12396764" y="2622893"/>
              <a:ext cx="3178515" cy="795305"/>
              <a:chOff x="-3741486" y="3347116"/>
              <a:chExt cx="3178515" cy="795305"/>
            </a:xfrm>
          </p:grpSpPr>
          <p:sp>
            <p:nvSpPr>
              <p:cNvPr id="176" name="Freeform 101">
                <a:extLst>
                  <a:ext uri="{FF2B5EF4-FFF2-40B4-BE49-F238E27FC236}">
                    <a16:creationId xmlns:a16="http://schemas.microsoft.com/office/drawing/2014/main" id="{B78FDC53-F231-49E7-A154-56F81091116F}"/>
                  </a:ext>
                </a:extLst>
              </p:cNvPr>
              <p:cNvSpPr>
                <a:spLocks noEditPoints="1"/>
              </p:cNvSpPr>
              <p:nvPr/>
            </p:nvSpPr>
            <p:spPr bwMode="auto">
              <a:xfrm>
                <a:off x="-3741486" y="3347116"/>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77" name="Rechthoek 176">
                <a:extLst>
                  <a:ext uri="{FF2B5EF4-FFF2-40B4-BE49-F238E27FC236}">
                    <a16:creationId xmlns:a16="http://schemas.microsoft.com/office/drawing/2014/main" id="{D40104D5-463A-4C56-920E-DB709D9672FD}"/>
                  </a:ext>
                </a:extLst>
              </p:cNvPr>
              <p:cNvSpPr/>
              <p:nvPr userDrawn="1"/>
            </p:nvSpPr>
            <p:spPr>
              <a:xfrm>
                <a:off x="-3380966" y="3419145"/>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78" name="Rechte verbindingslijn 177">
                <a:extLst>
                  <a:ext uri="{FF2B5EF4-FFF2-40B4-BE49-F238E27FC236}">
                    <a16:creationId xmlns:a16="http://schemas.microsoft.com/office/drawing/2014/main" id="{E9CD1AE4-DA73-4EC4-81C0-1F75EE829AA5}"/>
                  </a:ext>
                </a:extLst>
              </p:cNvPr>
              <p:cNvCxnSpPr>
                <a:cxnSpLocks/>
              </p:cNvCxnSpPr>
              <p:nvPr userDrawn="1"/>
            </p:nvCxnSpPr>
            <p:spPr>
              <a:xfrm>
                <a:off x="-3740987" y="4142421"/>
                <a:ext cx="3178016" cy="0"/>
              </a:xfrm>
              <a:prstGeom prst="line">
                <a:avLst/>
              </a:prstGeom>
              <a:noFill/>
              <a:ln w="3175" cap="flat" cmpd="sng" algn="ctr">
                <a:solidFill>
                  <a:schemeClr val="accent1"/>
                </a:solidFill>
                <a:prstDash val="solid"/>
              </a:ln>
              <a:effectLst/>
            </p:spPr>
          </p:cxnSp>
        </p:grpSp>
        <p:sp>
          <p:nvSpPr>
            <p:cNvPr id="155" name="Rechthoek 154">
              <a:extLst>
                <a:ext uri="{FF2B5EF4-FFF2-40B4-BE49-F238E27FC236}">
                  <a16:creationId xmlns:a16="http://schemas.microsoft.com/office/drawing/2014/main" id="{1D0DA284-6D84-4D36-B1B6-DB37B4EE58DE}"/>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Tabel invoegen/veranderen</a:t>
              </a:r>
            </a:p>
          </p:txBody>
        </p:sp>
        <p:sp>
          <p:nvSpPr>
            <p:cNvPr id="156" name="Ovaal 155">
              <a:extLst>
                <a:ext uri="{FF2B5EF4-FFF2-40B4-BE49-F238E27FC236}">
                  <a16:creationId xmlns:a16="http://schemas.microsoft.com/office/drawing/2014/main" id="{9F53628B-F530-4001-99B6-93A0F44C1D48}"/>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57" name="Rechte verbindingslijn 156">
              <a:extLst>
                <a:ext uri="{FF2B5EF4-FFF2-40B4-BE49-F238E27FC236}">
                  <a16:creationId xmlns:a16="http://schemas.microsoft.com/office/drawing/2014/main" id="{BA5E46A7-E4C0-420C-BD1B-206B69E2B01B}"/>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58" name="Rechte verbindingslijn 157">
              <a:extLst>
                <a:ext uri="{FF2B5EF4-FFF2-40B4-BE49-F238E27FC236}">
                  <a16:creationId xmlns:a16="http://schemas.microsoft.com/office/drawing/2014/main" id="{59953485-194D-42FF-82E6-0F30D398DDDD}"/>
                </a:ext>
              </a:extLst>
            </p:cNvPr>
            <p:cNvCxnSpPr>
              <a:cxnSpLocks/>
            </p:cNvCxnSpPr>
            <p:nvPr userDrawn="1"/>
          </p:nvCxnSpPr>
          <p:spPr>
            <a:xfrm>
              <a:off x="12397261" y="1577933"/>
              <a:ext cx="3178017" cy="0"/>
            </a:xfrm>
            <a:prstGeom prst="line">
              <a:avLst/>
            </a:prstGeom>
            <a:noFill/>
            <a:ln w="3175" cap="flat" cmpd="sng" algn="ctr">
              <a:solidFill>
                <a:schemeClr val="accent1"/>
              </a:solidFill>
              <a:prstDash val="solid"/>
            </a:ln>
            <a:effectLst/>
          </p:spPr>
        </p:cxnSp>
        <p:sp>
          <p:nvSpPr>
            <p:cNvPr id="159" name="Rechthoek 158">
              <a:extLst>
                <a:ext uri="{FF2B5EF4-FFF2-40B4-BE49-F238E27FC236}">
                  <a16:creationId xmlns:a16="http://schemas.microsoft.com/office/drawing/2014/main" id="{74094B7F-E9F2-4748-9700-863C8ED52479}"/>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tabel d.m.v. de ‘Delete’-knop. Klik op het pictogram om een nieuwe tabel in te voegen. (zie onderstaand voorbeeld).</a:t>
              </a:r>
            </a:p>
          </p:txBody>
        </p:sp>
        <p:sp>
          <p:nvSpPr>
            <p:cNvPr id="160" name="Ovaal 159">
              <a:extLst>
                <a:ext uri="{FF2B5EF4-FFF2-40B4-BE49-F238E27FC236}">
                  <a16:creationId xmlns:a16="http://schemas.microsoft.com/office/drawing/2014/main" id="{234F4CA7-6E68-48F7-90A9-EA8ADB6F2D62}"/>
                </a:ext>
              </a:extLst>
            </p:cNvPr>
            <p:cNvSpPr/>
            <p:nvPr userDrawn="1"/>
          </p:nvSpPr>
          <p:spPr>
            <a:xfrm>
              <a:off x="12391601" y="1706398"/>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61" name="Rechthoek 160">
              <a:extLst>
                <a:ext uri="{FF2B5EF4-FFF2-40B4-BE49-F238E27FC236}">
                  <a16:creationId xmlns:a16="http://schemas.microsoft.com/office/drawing/2014/main" id="{79CA1389-B637-4556-96EE-0093988A463D}"/>
                </a:ext>
              </a:extLst>
            </p:cNvPr>
            <p:cNvSpPr/>
            <p:nvPr userDrawn="1"/>
          </p:nvSpPr>
          <p:spPr>
            <a:xfrm>
              <a:off x="12757282" y="1772461"/>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het gewenste aantal rijen en kolommen en klik op ‘OK’.</a:t>
              </a:r>
            </a:p>
          </p:txBody>
        </p:sp>
        <p:grpSp>
          <p:nvGrpSpPr>
            <p:cNvPr id="162" name="Groep 161">
              <a:extLst>
                <a:ext uri="{FF2B5EF4-FFF2-40B4-BE49-F238E27FC236}">
                  <a16:creationId xmlns:a16="http://schemas.microsoft.com/office/drawing/2014/main" id="{36D3135C-9114-41E0-ACB5-71D213B1A776}"/>
                </a:ext>
              </a:extLst>
            </p:cNvPr>
            <p:cNvGrpSpPr/>
            <p:nvPr userDrawn="1"/>
          </p:nvGrpSpPr>
          <p:grpSpPr>
            <a:xfrm>
              <a:off x="12757282" y="2184550"/>
              <a:ext cx="825500" cy="209550"/>
              <a:chOff x="13504624" y="2482850"/>
              <a:chExt cx="825500" cy="209550"/>
            </a:xfrm>
          </p:grpSpPr>
          <p:sp>
            <p:nvSpPr>
              <p:cNvPr id="173" name="Rechthoek 172">
                <a:extLst>
                  <a:ext uri="{FF2B5EF4-FFF2-40B4-BE49-F238E27FC236}">
                    <a16:creationId xmlns:a16="http://schemas.microsoft.com/office/drawing/2014/main" id="{F466C695-CD09-4087-A78D-68D7B0B7730D}"/>
                  </a:ext>
                </a:extLst>
              </p:cNvPr>
              <p:cNvSpPr/>
              <p:nvPr userDrawn="1"/>
            </p:nvSpPr>
            <p:spPr>
              <a:xfrm>
                <a:off x="13504624" y="2482850"/>
                <a:ext cx="825500" cy="209550"/>
              </a:xfrm>
              <a:prstGeom prst="rect">
                <a:avLst/>
              </a:prstGeom>
              <a:solidFill>
                <a:srgbClr val="E5F1FB"/>
              </a:solidFill>
              <a:ln w="12700">
                <a:solidFill>
                  <a:srgbClr val="0B7ED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252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dirty="0">
                    <a:solidFill>
                      <a:schemeClr val="tx1"/>
                    </a:solidFill>
                    <a:latin typeface="Arial" panose="020B0604020202020204" pitchFamily="34" charset="0"/>
                    <a:cs typeface="Arial" panose="020B0604020202020204" pitchFamily="34" charset="0"/>
                  </a:rPr>
                  <a:t>OK</a:t>
                </a:r>
              </a:p>
            </p:txBody>
          </p:sp>
          <p:cxnSp>
            <p:nvCxnSpPr>
              <p:cNvPr id="174" name="Rechte verbindingslijn 173">
                <a:extLst>
                  <a:ext uri="{FF2B5EF4-FFF2-40B4-BE49-F238E27FC236}">
                    <a16:creationId xmlns:a16="http://schemas.microsoft.com/office/drawing/2014/main" id="{D78B9D92-55AF-410D-9537-D703025B8E58}"/>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175" name="Gelijkbenige driehoek 174">
                <a:extLst>
                  <a:ext uri="{FF2B5EF4-FFF2-40B4-BE49-F238E27FC236}">
                    <a16:creationId xmlns:a16="http://schemas.microsoft.com/office/drawing/2014/main" id="{7A520EAA-77FA-4ED5-A4D4-3DE2F8285306}"/>
                  </a:ext>
                </a:extLst>
              </p:cNvPr>
              <p:cNvSpPr/>
              <p:nvPr userDrawn="1"/>
            </p:nvSpPr>
            <p:spPr>
              <a:xfrm rot="10800000">
                <a:off x="14196089" y="2566904"/>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cxnSp>
          <p:nvCxnSpPr>
            <p:cNvPr id="163" name="Rechte verbindingslijn 162">
              <a:extLst>
                <a:ext uri="{FF2B5EF4-FFF2-40B4-BE49-F238E27FC236}">
                  <a16:creationId xmlns:a16="http://schemas.microsoft.com/office/drawing/2014/main" id="{65918623-D162-4D5A-9A47-3A7D5A1E0914}"/>
                </a:ext>
              </a:extLst>
            </p:cNvPr>
            <p:cNvCxnSpPr>
              <a:cxnSpLocks/>
            </p:cNvCxnSpPr>
            <p:nvPr userDrawn="1"/>
          </p:nvCxnSpPr>
          <p:spPr>
            <a:xfrm>
              <a:off x="12397261" y="2499789"/>
              <a:ext cx="3178017" cy="0"/>
            </a:xfrm>
            <a:prstGeom prst="line">
              <a:avLst/>
            </a:prstGeom>
            <a:noFill/>
            <a:ln w="3175" cap="flat" cmpd="sng" algn="ctr">
              <a:solidFill>
                <a:schemeClr val="accent1"/>
              </a:solidFill>
              <a:prstDash val="solid"/>
            </a:ln>
            <a:effectLst/>
          </p:spPr>
        </p:cxnSp>
        <p:grpSp>
          <p:nvGrpSpPr>
            <p:cNvPr id="164" name="Tabel icoon">
              <a:extLst>
                <a:ext uri="{FF2B5EF4-FFF2-40B4-BE49-F238E27FC236}">
                  <a16:creationId xmlns:a16="http://schemas.microsoft.com/office/drawing/2014/main" id="{A6113588-03B7-4533-ADB2-D0A1084B39F1}"/>
                </a:ext>
              </a:extLst>
            </p:cNvPr>
            <p:cNvGrpSpPr/>
            <p:nvPr userDrawn="1"/>
          </p:nvGrpSpPr>
          <p:grpSpPr>
            <a:xfrm>
              <a:off x="12757283" y="1133664"/>
              <a:ext cx="375500" cy="339168"/>
              <a:chOff x="6072040" y="3376043"/>
              <a:chExt cx="1227920" cy="1109109"/>
            </a:xfrm>
          </p:grpSpPr>
          <p:sp>
            <p:nvSpPr>
              <p:cNvPr id="165" name="Rechthoek 164">
                <a:extLst>
                  <a:ext uri="{FF2B5EF4-FFF2-40B4-BE49-F238E27FC236}">
                    <a16:creationId xmlns:a16="http://schemas.microsoft.com/office/drawing/2014/main" id="{4AFCC203-FD5B-468F-99FB-D1E8E80EFAB9}"/>
                  </a:ext>
                </a:extLst>
              </p:cNvPr>
              <p:cNvSpPr/>
              <p:nvPr userDrawn="1"/>
            </p:nvSpPr>
            <p:spPr>
              <a:xfrm>
                <a:off x="6072040" y="3376043"/>
                <a:ext cx="1227920" cy="1109109"/>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166" name="Rechthoek 165">
                <a:extLst>
                  <a:ext uri="{FF2B5EF4-FFF2-40B4-BE49-F238E27FC236}">
                    <a16:creationId xmlns:a16="http://schemas.microsoft.com/office/drawing/2014/main" id="{41EFEE30-7FFC-401F-8547-9FBDA36DE4AC}"/>
                  </a:ext>
                </a:extLst>
              </p:cNvPr>
              <p:cNvSpPr/>
              <p:nvPr userDrawn="1"/>
            </p:nvSpPr>
            <p:spPr>
              <a:xfrm>
                <a:off x="6090829" y="3393962"/>
                <a:ext cx="1209131" cy="218971"/>
              </a:xfrm>
              <a:prstGeom prst="rect">
                <a:avLst/>
              </a:pr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cxnSp>
            <p:nvCxnSpPr>
              <p:cNvPr id="167" name="Rechte verbindingslijn 166">
                <a:extLst>
                  <a:ext uri="{FF2B5EF4-FFF2-40B4-BE49-F238E27FC236}">
                    <a16:creationId xmlns:a16="http://schemas.microsoft.com/office/drawing/2014/main" id="{B8972847-4D20-4203-B318-E85BAC05ED5B}"/>
                  </a:ext>
                </a:extLst>
              </p:cNvPr>
              <p:cNvCxnSpPr/>
              <p:nvPr userDrawn="1"/>
            </p:nvCxnSpPr>
            <p:spPr>
              <a:xfrm>
                <a:off x="6493304" y="3605313"/>
                <a:ext cx="0" cy="872219"/>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168" name="Rechte verbindingslijn 167">
                <a:extLst>
                  <a:ext uri="{FF2B5EF4-FFF2-40B4-BE49-F238E27FC236}">
                    <a16:creationId xmlns:a16="http://schemas.microsoft.com/office/drawing/2014/main" id="{F1C4E8A1-E26F-447E-9920-D066950EFDCE}"/>
                  </a:ext>
                </a:extLst>
              </p:cNvPr>
              <p:cNvCxnSpPr/>
              <p:nvPr userDrawn="1"/>
            </p:nvCxnSpPr>
            <p:spPr>
              <a:xfrm>
                <a:off x="6883025" y="3605313"/>
                <a:ext cx="0" cy="872219"/>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169" name="Rechte verbindingslijn 168">
                <a:extLst>
                  <a:ext uri="{FF2B5EF4-FFF2-40B4-BE49-F238E27FC236}">
                    <a16:creationId xmlns:a16="http://schemas.microsoft.com/office/drawing/2014/main" id="{92C262A0-EBDF-4F9B-BF6B-E48D21785575}"/>
                  </a:ext>
                </a:extLst>
              </p:cNvPr>
              <p:cNvCxnSpPr/>
              <p:nvPr userDrawn="1"/>
            </p:nvCxnSpPr>
            <p:spPr>
              <a:xfrm flipH="1">
                <a:off x="6090561" y="3827108"/>
                <a:ext cx="1209399" cy="0"/>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170" name="Rechte verbindingslijn 169">
                <a:extLst>
                  <a:ext uri="{FF2B5EF4-FFF2-40B4-BE49-F238E27FC236}">
                    <a16:creationId xmlns:a16="http://schemas.microsoft.com/office/drawing/2014/main" id="{D4FE1558-6BE7-4FB4-BCDD-2FC1300DE2CE}"/>
                  </a:ext>
                </a:extLst>
              </p:cNvPr>
              <p:cNvCxnSpPr/>
              <p:nvPr userDrawn="1"/>
            </p:nvCxnSpPr>
            <p:spPr>
              <a:xfrm flipH="1">
                <a:off x="6090561" y="4055708"/>
                <a:ext cx="1209399" cy="0"/>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171" name="Rechte verbindingslijn 170">
                <a:extLst>
                  <a:ext uri="{FF2B5EF4-FFF2-40B4-BE49-F238E27FC236}">
                    <a16:creationId xmlns:a16="http://schemas.microsoft.com/office/drawing/2014/main" id="{77DE6BDA-6F53-4F6F-883C-D71B322CD5EA}"/>
                  </a:ext>
                </a:extLst>
              </p:cNvPr>
              <p:cNvCxnSpPr/>
              <p:nvPr userDrawn="1"/>
            </p:nvCxnSpPr>
            <p:spPr>
              <a:xfrm flipH="1">
                <a:off x="6090561" y="4276688"/>
                <a:ext cx="1209399" cy="0"/>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sp>
            <p:nvSpPr>
              <p:cNvPr id="172" name="Rechthoek 171">
                <a:extLst>
                  <a:ext uri="{FF2B5EF4-FFF2-40B4-BE49-F238E27FC236}">
                    <a16:creationId xmlns:a16="http://schemas.microsoft.com/office/drawing/2014/main" id="{917903B9-C840-4B22-8332-0F6FF4E12BCE}"/>
                  </a:ext>
                </a:extLst>
              </p:cNvPr>
              <p:cNvSpPr/>
              <p:nvPr userDrawn="1"/>
            </p:nvSpPr>
            <p:spPr>
              <a:xfrm>
                <a:off x="6072040" y="3376043"/>
                <a:ext cx="1227920" cy="1109109"/>
              </a:xfrm>
              <a:prstGeom prst="rect">
                <a:avLst/>
              </a:prstGeom>
              <a:noFill/>
              <a:ln w="12700">
                <a:solidFill>
                  <a:srgbClr val="6C6C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58" name="Grid" hidden="1">
            <a:extLst>
              <a:ext uri="{FF2B5EF4-FFF2-40B4-BE49-F238E27FC236}">
                <a16:creationId xmlns:a16="http://schemas.microsoft.com/office/drawing/2014/main" id="{4E6D3DF8-94BF-480E-99F7-FEA26449AF05}"/>
              </a:ext>
            </a:extLst>
          </p:cNvPr>
          <p:cNvGrpSpPr/>
          <p:nvPr userDrawn="1"/>
        </p:nvGrpSpPr>
        <p:grpSpPr>
          <a:xfrm>
            <a:off x="-18224" y="-2"/>
            <a:ext cx="12210224" cy="6858006"/>
            <a:chOff x="-18224" y="-2"/>
            <a:chExt cx="12210224" cy="6858006"/>
          </a:xfrm>
          <a:solidFill>
            <a:schemeClr val="accent6">
              <a:alpha val="27843"/>
            </a:schemeClr>
          </a:solidFill>
        </p:grpSpPr>
        <p:sp>
          <p:nvSpPr>
            <p:cNvPr id="59" name="Rechthoek 58">
              <a:extLst>
                <a:ext uri="{FF2B5EF4-FFF2-40B4-BE49-F238E27FC236}">
                  <a16:creationId xmlns:a16="http://schemas.microsoft.com/office/drawing/2014/main" id="{C7E81E38-F4B1-4888-8349-FE5F1FC4996E}"/>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0" name="Rechthoek 59">
              <a:extLst>
                <a:ext uri="{FF2B5EF4-FFF2-40B4-BE49-F238E27FC236}">
                  <a16:creationId xmlns:a16="http://schemas.microsoft.com/office/drawing/2014/main" id="{797AD9F1-E4C0-4AAF-A317-414182C834EA}"/>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1" name="Rechthoek 60">
              <a:extLst>
                <a:ext uri="{FF2B5EF4-FFF2-40B4-BE49-F238E27FC236}">
                  <a16:creationId xmlns:a16="http://schemas.microsoft.com/office/drawing/2014/main" id="{BF51824F-3E20-4AE3-AB40-B39BEE74DB4C}"/>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62" name="Rechthoek 61">
              <a:extLst>
                <a:ext uri="{FF2B5EF4-FFF2-40B4-BE49-F238E27FC236}">
                  <a16:creationId xmlns:a16="http://schemas.microsoft.com/office/drawing/2014/main" id="{C3F0EFD0-A459-4746-A43D-8862A198FD00}"/>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3" name="Rechthoek 62">
              <a:extLst>
                <a:ext uri="{FF2B5EF4-FFF2-40B4-BE49-F238E27FC236}">
                  <a16:creationId xmlns:a16="http://schemas.microsoft.com/office/drawing/2014/main" id="{B5F226AF-E6E8-4E40-ABD8-C60EF828EF10}"/>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4" name="Rechthoek 63">
              <a:extLst>
                <a:ext uri="{FF2B5EF4-FFF2-40B4-BE49-F238E27FC236}">
                  <a16:creationId xmlns:a16="http://schemas.microsoft.com/office/drawing/2014/main" id="{D75E1659-3230-48D5-A63A-CE739BA1CEC7}"/>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5" name="Rechthoek 64">
              <a:extLst>
                <a:ext uri="{FF2B5EF4-FFF2-40B4-BE49-F238E27FC236}">
                  <a16:creationId xmlns:a16="http://schemas.microsoft.com/office/drawing/2014/main" id="{FF7BD583-D495-4F87-8D34-5FD4E0AB685C}"/>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6" name="Rechthoek 65">
              <a:extLst>
                <a:ext uri="{FF2B5EF4-FFF2-40B4-BE49-F238E27FC236}">
                  <a16:creationId xmlns:a16="http://schemas.microsoft.com/office/drawing/2014/main" id="{CDBFD1D8-2A96-4343-B29F-FA6A7D0A2C11}"/>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7" name="Rechthoek 66">
              <a:extLst>
                <a:ext uri="{FF2B5EF4-FFF2-40B4-BE49-F238E27FC236}">
                  <a16:creationId xmlns:a16="http://schemas.microsoft.com/office/drawing/2014/main" id="{FCC614E0-88F0-467C-A9AC-076962033E3A}"/>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68" name="Rechthoek 67">
              <a:extLst>
                <a:ext uri="{FF2B5EF4-FFF2-40B4-BE49-F238E27FC236}">
                  <a16:creationId xmlns:a16="http://schemas.microsoft.com/office/drawing/2014/main" id="{95A88C1B-306F-4923-8E68-FD589256CAD1}"/>
                </a:ext>
              </a:extLst>
            </p:cNvPr>
            <p:cNvSpPr/>
            <p:nvPr userDrawn="1"/>
          </p:nvSpPr>
          <p:spPr>
            <a:xfrm rot="16200000">
              <a:off x="3583438"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70" name="Tijdelijke aanduiding voor voettekst 4">
            <a:extLst>
              <a:ext uri="{FF2B5EF4-FFF2-40B4-BE49-F238E27FC236}">
                <a16:creationId xmlns:a16="http://schemas.microsoft.com/office/drawing/2014/main" id="{B09A8FA2-DB60-4DC5-86BA-325A42E78C99}"/>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71" name="Tijdelijke aanduiding voor dianummer 5">
            <a:extLst>
              <a:ext uri="{FF2B5EF4-FFF2-40B4-BE49-F238E27FC236}">
                <a16:creationId xmlns:a16="http://schemas.microsoft.com/office/drawing/2014/main" id="{2CC9B650-BF45-4394-9D36-BCC2E2FDEBAC}"/>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76" name="Tijdelijke aanduiding voor tekst 111">
            <a:extLst>
              <a:ext uri="{FF2B5EF4-FFF2-40B4-BE49-F238E27FC236}">
                <a16:creationId xmlns:a16="http://schemas.microsoft.com/office/drawing/2014/main" id="{68287BC8-9554-4354-91D6-024F3A8E526A}"/>
              </a:ext>
            </a:extLst>
          </p:cNvPr>
          <p:cNvSpPr>
            <a:spLocks noGrp="1"/>
          </p:cNvSpPr>
          <p:nvPr>
            <p:ph type="body" sz="quarter" idx="16"/>
          </p:nvPr>
        </p:nvSpPr>
        <p:spPr>
          <a:xfrm>
            <a:off x="11202594" y="5694550"/>
            <a:ext cx="989405" cy="1163449"/>
          </a:xfrm>
          <a:blipFill>
            <a:blip r:embed="rId2"/>
            <a:stretch>
              <a:fillRect/>
            </a:stretch>
          </a:blipFill>
        </p:spPr>
        <p:txBody>
          <a:bodyPr/>
          <a:lstStyle>
            <a:lvl1pPr marL="0" indent="0">
              <a:buNone/>
              <a:defRPr sz="100">
                <a:solidFill>
                  <a:schemeClr val="bg1"/>
                </a:solidFill>
              </a:defRPr>
            </a:lvl1pPr>
          </a:lstStyle>
          <a:p>
            <a:pPr lvl="0"/>
            <a:endParaRPr lang="nl-NL" dirty="0"/>
          </a:p>
        </p:txBody>
      </p:sp>
      <p:sp>
        <p:nvSpPr>
          <p:cNvPr id="78" name="Tijdelijke aanduiding voor tekst 105">
            <a:extLst>
              <a:ext uri="{FF2B5EF4-FFF2-40B4-BE49-F238E27FC236}">
                <a16:creationId xmlns:a16="http://schemas.microsoft.com/office/drawing/2014/main" id="{4BA732CD-8E59-4247-A85C-DF0B70952179}"/>
              </a:ext>
            </a:extLst>
          </p:cNvPr>
          <p:cNvSpPr>
            <a:spLocks noGrp="1"/>
          </p:cNvSpPr>
          <p:nvPr>
            <p:ph type="body" sz="quarter" idx="13"/>
          </p:nvPr>
        </p:nvSpPr>
        <p:spPr>
          <a:xfrm>
            <a:off x="-9524" y="0"/>
            <a:ext cx="2739600" cy="1904400"/>
          </a:xfrm>
          <a:blipFill>
            <a:blip r:embed="rId3"/>
            <a:stretch>
              <a:fillRect/>
            </a:stretch>
          </a:blipFill>
        </p:spPr>
        <p:txBody>
          <a:bodyPr/>
          <a:lstStyle>
            <a:lvl1pPr marL="0" indent="0">
              <a:buNone/>
              <a:defRPr sz="100">
                <a:solidFill>
                  <a:schemeClr val="bg2"/>
                </a:solidFill>
              </a:defRPr>
            </a:lvl1pPr>
          </a:lstStyle>
          <a:p>
            <a:pPr lvl="0"/>
            <a:endParaRPr lang="nl-NL" dirty="0"/>
          </a:p>
        </p:txBody>
      </p:sp>
      <p:sp>
        <p:nvSpPr>
          <p:cNvPr id="79" name="Tijdelijke aanduiding voor tekst 107">
            <a:extLst>
              <a:ext uri="{FF2B5EF4-FFF2-40B4-BE49-F238E27FC236}">
                <a16:creationId xmlns:a16="http://schemas.microsoft.com/office/drawing/2014/main" id="{4FAA6424-2A4B-485B-BB15-EC03618D8817}"/>
              </a:ext>
            </a:extLst>
          </p:cNvPr>
          <p:cNvSpPr>
            <a:spLocks noGrp="1"/>
          </p:cNvSpPr>
          <p:nvPr>
            <p:ph type="body" sz="quarter" idx="15"/>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2554651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100000" fill="hold" grpId="0" nodeType="withEffect">
                                  <p:stCondLst>
                                    <p:cond delay="0"/>
                                  </p:stCondLst>
                                  <p:childTnLst>
                                    <p:set>
                                      <p:cBhvr>
                                        <p:cTn id="6" dur="1" fill="hold">
                                          <p:stCondLst>
                                            <p:cond delay="0"/>
                                          </p:stCondLst>
                                        </p:cTn>
                                        <p:tgtEl>
                                          <p:spTgt spid="152"/>
                                        </p:tgtEl>
                                        <p:attrNameLst>
                                          <p:attrName>style.visibility</p:attrName>
                                        </p:attrNameLst>
                                      </p:cBhvr>
                                      <p:to>
                                        <p:strVal val="visible"/>
                                      </p:to>
                                    </p:set>
                                    <p:anim calcmode="lin" valueType="num">
                                      <p:cBhvr additive="base">
                                        <p:cTn id="7" dur="1250" fill="hold"/>
                                        <p:tgtEl>
                                          <p:spTgt spid="152"/>
                                        </p:tgtEl>
                                        <p:attrNameLst>
                                          <p:attrName>ppt_x</p:attrName>
                                        </p:attrNameLst>
                                      </p:cBhvr>
                                      <p:tavLst>
                                        <p:tav tm="0">
                                          <p:val>
                                            <p:strVal val="0-#ppt_w/2"/>
                                          </p:val>
                                        </p:tav>
                                        <p:tav tm="100000">
                                          <p:val>
                                            <p:strVal val="#ppt_x"/>
                                          </p:val>
                                        </p:tav>
                                      </p:tavLst>
                                    </p:anim>
                                    <p:anim calcmode="lin" valueType="num">
                                      <p:cBhvr additive="base">
                                        <p:cTn id="8" dur="1250" fill="hold"/>
                                        <p:tgtEl>
                                          <p:spTgt spid="15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IDEO (100%)">
    <p:spTree>
      <p:nvGrpSpPr>
        <p:cNvPr id="1" name=""/>
        <p:cNvGrpSpPr/>
        <p:nvPr/>
      </p:nvGrpSpPr>
      <p:grpSpPr>
        <a:xfrm>
          <a:off x="0" y="0"/>
          <a:ext cx="0" cy="0"/>
          <a:chOff x="0" y="0"/>
          <a:chExt cx="0" cy="0"/>
        </a:xfrm>
      </p:grpSpPr>
      <p:sp>
        <p:nvSpPr>
          <p:cNvPr id="51" name="Tijdelijke aanduiding voor media 28">
            <a:extLst>
              <a:ext uri="{FF2B5EF4-FFF2-40B4-BE49-F238E27FC236}">
                <a16:creationId xmlns:a16="http://schemas.microsoft.com/office/drawing/2014/main" id="{15A68F9C-17D9-48D7-B5F1-02C66FDE94DA}"/>
              </a:ext>
            </a:extLst>
          </p:cNvPr>
          <p:cNvSpPr>
            <a:spLocks noGrp="1"/>
          </p:cNvSpPr>
          <p:nvPr>
            <p:ph type="media" sz="quarter" idx="19" hasCustomPrompt="1"/>
          </p:nvPr>
        </p:nvSpPr>
        <p:spPr>
          <a:xfrm>
            <a:off x="0" y="1"/>
            <a:ext cx="12192000" cy="6858000"/>
          </a:xfrm>
          <a:solidFill>
            <a:schemeClr val="bg1">
              <a:lumMod val="95000"/>
            </a:schemeClr>
          </a:solidFill>
        </p:spPr>
        <p:txBody>
          <a:bodyPr tIns="2880000" bIns="0" anchor="t" anchorCtr="0"/>
          <a:lstStyle>
            <a:lvl1pPr marL="0" indent="0" algn="ctr">
              <a:buFont typeface="Arial" panose="020B0604020202020204" pitchFamily="34" charset="0"/>
              <a:buNone/>
              <a:defRPr sz="1050" b="1" baseline="0"/>
            </a:lvl1pPr>
          </a:lstStyle>
          <a:p>
            <a:r>
              <a:rPr lang="nl-NL" noProof="0"/>
              <a:t>Klik op onderstaand pictogram</a:t>
            </a:r>
            <a:br>
              <a:rPr lang="nl-NL" noProof="0"/>
            </a:br>
            <a:r>
              <a:rPr lang="nl-NL" noProof="0"/>
              <a:t>om een video in te voegen.</a:t>
            </a:r>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5193891" y="-885712"/>
            <a:ext cx="1804249" cy="548182"/>
          </a:xfrm>
          <a:prstGeom prst="rect">
            <a:avLst/>
          </a:prstGeom>
          <a:solidFill>
            <a:schemeClr val="bg1"/>
          </a:solidFill>
        </p:spPr>
        <p:txBody>
          <a:bodyPr wrap="none" lIns="360000" tIns="180000" rIns="360000" bIns="180000" rtlCol="0">
            <a:spAutoFit/>
          </a:bodyPr>
          <a:lstStyle/>
          <a:p>
            <a:pPr algn="ctr"/>
            <a:r>
              <a:rPr lang="nl-NL" sz="1200" b="0" i="0" spc="50" baseline="0" noProof="0" dirty="0">
                <a:solidFill>
                  <a:srgbClr val="212121"/>
                </a:solidFill>
                <a:latin typeface="Arial" charset="0"/>
                <a:cs typeface="Calibri" panose="020F0502020204030204" pitchFamily="34" charset="0"/>
              </a:rPr>
              <a:t>VIDEO (100%)</a:t>
            </a:r>
          </a:p>
        </p:txBody>
      </p:sp>
      <p:grpSp>
        <p:nvGrpSpPr>
          <p:cNvPr id="3" name="Groep 2">
            <a:extLst>
              <a:ext uri="{FF2B5EF4-FFF2-40B4-BE49-F238E27FC236}">
                <a16:creationId xmlns:a16="http://schemas.microsoft.com/office/drawing/2014/main" id="{AF514275-82CA-4FAD-9186-72C7C9A0EBB3}"/>
              </a:ext>
            </a:extLst>
          </p:cNvPr>
          <p:cNvGrpSpPr/>
          <p:nvPr userDrawn="1"/>
        </p:nvGrpSpPr>
        <p:grpSpPr>
          <a:xfrm>
            <a:off x="12391601" y="0"/>
            <a:ext cx="3183678" cy="5320923"/>
            <a:chOff x="12391601" y="0"/>
            <a:chExt cx="3183678" cy="5320923"/>
          </a:xfrm>
        </p:grpSpPr>
        <p:grpSp>
          <p:nvGrpSpPr>
            <p:cNvPr id="53" name="Video icoon">
              <a:extLst>
                <a:ext uri="{FF2B5EF4-FFF2-40B4-BE49-F238E27FC236}">
                  <a16:creationId xmlns:a16="http://schemas.microsoft.com/office/drawing/2014/main" id="{B71F1AB9-7D8F-438B-B12C-2553FB2C2057}"/>
                </a:ext>
              </a:extLst>
            </p:cNvPr>
            <p:cNvGrpSpPr/>
            <p:nvPr userDrawn="1"/>
          </p:nvGrpSpPr>
          <p:grpSpPr>
            <a:xfrm>
              <a:off x="12757282" y="1266839"/>
              <a:ext cx="326087" cy="328143"/>
              <a:chOff x="8066315" y="1676399"/>
              <a:chExt cx="1371600" cy="1380253"/>
            </a:xfrm>
          </p:grpSpPr>
          <p:sp>
            <p:nvSpPr>
              <p:cNvPr id="91" name="Rechthoek 90">
                <a:extLst>
                  <a:ext uri="{FF2B5EF4-FFF2-40B4-BE49-F238E27FC236}">
                    <a16:creationId xmlns:a16="http://schemas.microsoft.com/office/drawing/2014/main" id="{8540B962-C4FF-43A4-9C0C-293E709F20AF}"/>
                  </a:ext>
                </a:extLst>
              </p:cNvPr>
              <p:cNvSpPr/>
              <p:nvPr userDrawn="1"/>
            </p:nvSpPr>
            <p:spPr>
              <a:xfrm>
                <a:off x="8066315" y="1687286"/>
                <a:ext cx="1360714" cy="1360714"/>
              </a:xfrm>
              <a:prstGeom prst="rect">
                <a:avLst/>
              </a:prstGeom>
              <a:solidFill>
                <a:schemeClr val="bg1"/>
              </a:solidFill>
              <a:ln w="12700">
                <a:solidFill>
                  <a:srgbClr val="6C6C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92" name="Vrije vorm 112">
                <a:extLst>
                  <a:ext uri="{FF2B5EF4-FFF2-40B4-BE49-F238E27FC236}">
                    <a16:creationId xmlns:a16="http://schemas.microsoft.com/office/drawing/2014/main" id="{A6F87846-6C66-4E0F-BE3F-50C7571F00F2}"/>
                  </a:ext>
                </a:extLst>
              </p:cNvPr>
              <p:cNvSpPr/>
              <p:nvPr userDrawn="1"/>
            </p:nvSpPr>
            <p:spPr>
              <a:xfrm>
                <a:off x="8077201" y="1676399"/>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93" name="Vrije vorm 113">
                <a:extLst>
                  <a:ext uri="{FF2B5EF4-FFF2-40B4-BE49-F238E27FC236}">
                    <a16:creationId xmlns:a16="http://schemas.microsoft.com/office/drawing/2014/main" id="{BB094798-72AF-427F-90B5-6FCA0CFA4891}"/>
                  </a:ext>
                </a:extLst>
              </p:cNvPr>
              <p:cNvSpPr/>
              <p:nvPr userDrawn="1"/>
            </p:nvSpPr>
            <p:spPr>
              <a:xfrm>
                <a:off x="8071339" y="2849823"/>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sp>
          <p:nvSpPr>
            <p:cNvPr id="54" name="Rechthoek 53">
              <a:extLst>
                <a:ext uri="{FF2B5EF4-FFF2-40B4-BE49-F238E27FC236}">
                  <a16:creationId xmlns:a16="http://schemas.microsoft.com/office/drawing/2014/main" id="{B43964A8-BC6C-484D-9D85-9D010D48CA4D}"/>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Video invoegen/veranderen</a:t>
              </a:r>
            </a:p>
          </p:txBody>
        </p:sp>
        <p:sp>
          <p:nvSpPr>
            <p:cNvPr id="55" name="Ovaal 54">
              <a:extLst>
                <a:ext uri="{FF2B5EF4-FFF2-40B4-BE49-F238E27FC236}">
                  <a16:creationId xmlns:a16="http://schemas.microsoft.com/office/drawing/2014/main" id="{A9F0387A-C643-425E-B1E0-DE27E4147891}"/>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56" name="Rechte verbindingslijn 55">
              <a:extLst>
                <a:ext uri="{FF2B5EF4-FFF2-40B4-BE49-F238E27FC236}">
                  <a16:creationId xmlns:a16="http://schemas.microsoft.com/office/drawing/2014/main" id="{4FB74A9E-14C5-4E93-9532-5AFB036FC261}"/>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57" name="Rechte verbindingslijn 56">
              <a:extLst>
                <a:ext uri="{FF2B5EF4-FFF2-40B4-BE49-F238E27FC236}">
                  <a16:creationId xmlns:a16="http://schemas.microsoft.com/office/drawing/2014/main" id="{FEA6940F-0737-41F6-BD36-0276560A8BBD}"/>
                </a:ext>
              </a:extLst>
            </p:cNvPr>
            <p:cNvCxnSpPr>
              <a:cxnSpLocks/>
            </p:cNvCxnSpPr>
            <p:nvPr userDrawn="1"/>
          </p:nvCxnSpPr>
          <p:spPr>
            <a:xfrm>
              <a:off x="12397261" y="1722312"/>
              <a:ext cx="3178017" cy="0"/>
            </a:xfrm>
            <a:prstGeom prst="line">
              <a:avLst/>
            </a:prstGeom>
            <a:noFill/>
            <a:ln w="3175" cap="flat" cmpd="sng" algn="ctr">
              <a:solidFill>
                <a:schemeClr val="accent1"/>
              </a:solidFill>
              <a:prstDash val="solid"/>
            </a:ln>
            <a:effectLst/>
          </p:spPr>
        </p:cxnSp>
        <p:sp>
          <p:nvSpPr>
            <p:cNvPr id="58" name="Rechthoek 57">
              <a:extLst>
                <a:ext uri="{FF2B5EF4-FFF2-40B4-BE49-F238E27FC236}">
                  <a16:creationId xmlns:a16="http://schemas.microsoft.com/office/drawing/2014/main" id="{95E7E1F6-989C-43E7-A465-BFB126F231DF}"/>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afbeelding/video d.m.v. de ‘Delete’-knop. Klik op het pictogram om een nieuwe video in te voegen. (zie onderstaand voorbeeld).</a:t>
              </a:r>
            </a:p>
          </p:txBody>
        </p:sp>
        <p:grpSp>
          <p:nvGrpSpPr>
            <p:cNvPr id="59" name="Groep 58">
              <a:extLst>
                <a:ext uri="{FF2B5EF4-FFF2-40B4-BE49-F238E27FC236}">
                  <a16:creationId xmlns:a16="http://schemas.microsoft.com/office/drawing/2014/main" id="{44740912-1003-4A01-9002-141BBF84E3B2}"/>
                </a:ext>
              </a:extLst>
            </p:cNvPr>
            <p:cNvGrpSpPr/>
            <p:nvPr userDrawn="1"/>
          </p:nvGrpSpPr>
          <p:grpSpPr>
            <a:xfrm>
              <a:off x="12396764" y="4419767"/>
              <a:ext cx="3178515" cy="901156"/>
              <a:chOff x="12396764" y="4439101"/>
              <a:chExt cx="3178515" cy="901156"/>
            </a:xfrm>
          </p:grpSpPr>
          <p:grpSp>
            <p:nvGrpSpPr>
              <p:cNvPr id="86" name="Meer informatie">
                <a:extLst>
                  <a:ext uri="{FF2B5EF4-FFF2-40B4-BE49-F238E27FC236}">
                    <a16:creationId xmlns:a16="http://schemas.microsoft.com/office/drawing/2014/main" id="{F7CB89DA-36A5-455D-B0B5-CFA9823B4EA7}"/>
                  </a:ext>
                </a:extLst>
              </p:cNvPr>
              <p:cNvGrpSpPr/>
              <p:nvPr userDrawn="1"/>
            </p:nvGrpSpPr>
            <p:grpSpPr>
              <a:xfrm>
                <a:off x="12396764" y="4556984"/>
                <a:ext cx="3178515" cy="783273"/>
                <a:chOff x="-3741486" y="3386444"/>
                <a:chExt cx="3178515" cy="783273"/>
              </a:xfrm>
            </p:grpSpPr>
            <p:sp>
              <p:nvSpPr>
                <p:cNvPr id="88" name="Freeform 101">
                  <a:extLst>
                    <a:ext uri="{FF2B5EF4-FFF2-40B4-BE49-F238E27FC236}">
                      <a16:creationId xmlns:a16="http://schemas.microsoft.com/office/drawing/2014/main" id="{D31273A4-4220-4C04-9748-1DDBD225BF6B}"/>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89" name="Rechthoek 88">
                  <a:extLst>
                    <a:ext uri="{FF2B5EF4-FFF2-40B4-BE49-F238E27FC236}">
                      <a16:creationId xmlns:a16="http://schemas.microsoft.com/office/drawing/2014/main" id="{646D154F-2E05-422B-A072-8FF05A2F137D}"/>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90" name="Rechte verbindingslijn 89">
                  <a:extLst>
                    <a:ext uri="{FF2B5EF4-FFF2-40B4-BE49-F238E27FC236}">
                      <a16:creationId xmlns:a16="http://schemas.microsoft.com/office/drawing/2014/main" id="{7A851F0B-99F7-422B-B26E-BCBF02C13DE3}"/>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cxnSp>
            <p:nvCxnSpPr>
              <p:cNvPr id="87" name="Rechte verbindingslijn 86">
                <a:extLst>
                  <a:ext uri="{FF2B5EF4-FFF2-40B4-BE49-F238E27FC236}">
                    <a16:creationId xmlns:a16="http://schemas.microsoft.com/office/drawing/2014/main" id="{512A8271-ECEE-467A-BEDE-CF3414E2445A}"/>
                  </a:ext>
                </a:extLst>
              </p:cNvPr>
              <p:cNvCxnSpPr>
                <a:cxnSpLocks/>
              </p:cNvCxnSpPr>
              <p:nvPr userDrawn="1"/>
            </p:nvCxnSpPr>
            <p:spPr>
              <a:xfrm>
                <a:off x="12397261" y="4439101"/>
                <a:ext cx="3178017" cy="0"/>
              </a:xfrm>
              <a:prstGeom prst="line">
                <a:avLst/>
              </a:prstGeom>
              <a:noFill/>
              <a:ln w="3175" cap="flat" cmpd="sng" algn="ctr">
                <a:solidFill>
                  <a:schemeClr val="accent1"/>
                </a:solidFill>
                <a:prstDash val="solid"/>
              </a:ln>
              <a:effectLst/>
            </p:spPr>
          </p:cxnSp>
        </p:grpSp>
        <p:sp>
          <p:nvSpPr>
            <p:cNvPr id="60" name="Ovaal 59">
              <a:extLst>
                <a:ext uri="{FF2B5EF4-FFF2-40B4-BE49-F238E27FC236}">
                  <a16:creationId xmlns:a16="http://schemas.microsoft.com/office/drawing/2014/main" id="{6F82C720-FD20-4117-903F-9C497B79D2B4}"/>
                </a:ext>
              </a:extLst>
            </p:cNvPr>
            <p:cNvSpPr/>
            <p:nvPr userDrawn="1"/>
          </p:nvSpPr>
          <p:spPr>
            <a:xfrm>
              <a:off x="12391601" y="18507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61" name="Rechthoek 60">
              <a:extLst>
                <a:ext uri="{FF2B5EF4-FFF2-40B4-BE49-F238E27FC236}">
                  <a16:creationId xmlns:a16="http://schemas.microsoft.com/office/drawing/2014/main" id="{42CB7D60-BB3C-48D2-8A5F-1FB9959DC03D}"/>
                </a:ext>
              </a:extLst>
            </p:cNvPr>
            <p:cNvSpPr/>
            <p:nvPr userDrawn="1"/>
          </p:nvSpPr>
          <p:spPr>
            <a:xfrm>
              <a:off x="12757282" y="1916840"/>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video</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62" name="Groep 61">
              <a:extLst>
                <a:ext uri="{FF2B5EF4-FFF2-40B4-BE49-F238E27FC236}">
                  <a16:creationId xmlns:a16="http://schemas.microsoft.com/office/drawing/2014/main" id="{BD08B8EE-8136-459D-BC42-C7B3405BD60D}"/>
                </a:ext>
              </a:extLst>
            </p:cNvPr>
            <p:cNvGrpSpPr/>
            <p:nvPr userDrawn="1"/>
          </p:nvGrpSpPr>
          <p:grpSpPr>
            <a:xfrm>
              <a:off x="12757282" y="2328929"/>
              <a:ext cx="825500" cy="209550"/>
              <a:chOff x="13504624" y="2482850"/>
              <a:chExt cx="825500" cy="209550"/>
            </a:xfrm>
          </p:grpSpPr>
          <p:sp>
            <p:nvSpPr>
              <p:cNvPr id="83" name="Rechthoek 82">
                <a:extLst>
                  <a:ext uri="{FF2B5EF4-FFF2-40B4-BE49-F238E27FC236}">
                    <a16:creationId xmlns:a16="http://schemas.microsoft.com/office/drawing/2014/main" id="{8103D5AC-2AE5-45C2-98FB-B0E14603B2CF}"/>
                  </a:ext>
                </a:extLst>
              </p:cNvPr>
              <p:cNvSpPr/>
              <p:nvPr userDrawn="1"/>
            </p:nvSpPr>
            <p:spPr>
              <a:xfrm>
                <a:off x="13504624" y="2482850"/>
                <a:ext cx="825500" cy="209550"/>
              </a:xfrm>
              <a:prstGeom prst="rect">
                <a:avLst/>
              </a:prstGeom>
              <a:solidFill>
                <a:srgbClr val="E5F1FB"/>
              </a:solidFill>
              <a:ln w="12700">
                <a:solidFill>
                  <a:srgbClr val="0B7ED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a:solidFill>
                      <a:schemeClr val="tx1"/>
                    </a:solidFill>
                    <a:latin typeface="Arial" panose="020B0604020202020204" pitchFamily="34" charset="0"/>
                    <a:cs typeface="Arial" panose="020B0604020202020204" pitchFamily="34" charset="0"/>
                  </a:rPr>
                  <a:t>Invoegen</a:t>
                </a:r>
              </a:p>
            </p:txBody>
          </p:sp>
          <p:cxnSp>
            <p:nvCxnSpPr>
              <p:cNvPr id="84" name="Rechte verbindingslijn 83">
                <a:extLst>
                  <a:ext uri="{FF2B5EF4-FFF2-40B4-BE49-F238E27FC236}">
                    <a16:creationId xmlns:a16="http://schemas.microsoft.com/office/drawing/2014/main" id="{88095380-45ED-4EC6-9104-80BC2587130B}"/>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85" name="Gelijkbenige driehoek 84">
                <a:extLst>
                  <a:ext uri="{FF2B5EF4-FFF2-40B4-BE49-F238E27FC236}">
                    <a16:creationId xmlns:a16="http://schemas.microsoft.com/office/drawing/2014/main" id="{E3BD2049-57D1-4A9D-B35B-BE0AEE7978DF}"/>
                  </a:ext>
                </a:extLst>
              </p:cNvPr>
              <p:cNvSpPr/>
              <p:nvPr userDrawn="1"/>
            </p:nvSpPr>
            <p:spPr>
              <a:xfrm rot="10800000">
                <a:off x="14196089" y="2566904"/>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sp>
          <p:nvSpPr>
            <p:cNvPr id="63" name="Ovaal 62">
              <a:extLst>
                <a:ext uri="{FF2B5EF4-FFF2-40B4-BE49-F238E27FC236}">
                  <a16:creationId xmlns:a16="http://schemas.microsoft.com/office/drawing/2014/main" id="{BF14A6FA-F93E-443C-9D37-28B9A6274F1F}"/>
                </a:ext>
              </a:extLst>
            </p:cNvPr>
            <p:cNvSpPr/>
            <p:nvPr userDrawn="1"/>
          </p:nvSpPr>
          <p:spPr>
            <a:xfrm>
              <a:off x="12391601" y="276233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64" name="Rechthoek 63">
              <a:extLst>
                <a:ext uri="{FF2B5EF4-FFF2-40B4-BE49-F238E27FC236}">
                  <a16:creationId xmlns:a16="http://schemas.microsoft.com/office/drawing/2014/main" id="{67FB62B4-27EA-4268-9BAF-BBAF2A4B5471}"/>
                </a:ext>
              </a:extLst>
            </p:cNvPr>
            <p:cNvSpPr/>
            <p:nvPr userDrawn="1"/>
          </p:nvSpPr>
          <p:spPr>
            <a:xfrm>
              <a:off x="12757283" y="2828393"/>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Om de video te schalen of bij te snijden, ga naar de tab ‘Hulpmiddelen voor video - Opmaak’ en klik op de knop ‘Bijsnijden’. Schaal met de bolletjes de video en met de hoekjes het videokader.</a:t>
              </a:r>
            </a:p>
          </p:txBody>
        </p:sp>
        <p:cxnSp>
          <p:nvCxnSpPr>
            <p:cNvPr id="65" name="Rechte verbindingslijn 64">
              <a:extLst>
                <a:ext uri="{FF2B5EF4-FFF2-40B4-BE49-F238E27FC236}">
                  <a16:creationId xmlns:a16="http://schemas.microsoft.com/office/drawing/2014/main" id="{C0A4B0ED-7FEF-4534-8826-2B44AA7C61FE}"/>
                </a:ext>
              </a:extLst>
            </p:cNvPr>
            <p:cNvCxnSpPr>
              <a:cxnSpLocks/>
            </p:cNvCxnSpPr>
            <p:nvPr userDrawn="1"/>
          </p:nvCxnSpPr>
          <p:spPr>
            <a:xfrm>
              <a:off x="12397261" y="2644168"/>
              <a:ext cx="3178017" cy="0"/>
            </a:xfrm>
            <a:prstGeom prst="line">
              <a:avLst/>
            </a:prstGeom>
            <a:noFill/>
            <a:ln w="3175" cap="flat" cmpd="sng" algn="ctr">
              <a:solidFill>
                <a:schemeClr val="accent1"/>
              </a:solidFill>
              <a:prstDash val="solid"/>
            </a:ln>
            <a:effectLst/>
          </p:spPr>
        </p:cxnSp>
        <p:grpSp>
          <p:nvGrpSpPr>
            <p:cNvPr id="66" name="Groep 65">
              <a:extLst>
                <a:ext uri="{FF2B5EF4-FFF2-40B4-BE49-F238E27FC236}">
                  <a16:creationId xmlns:a16="http://schemas.microsoft.com/office/drawing/2014/main" id="{AA996733-F534-4B9E-960F-4D735A8D7F15}"/>
                </a:ext>
              </a:extLst>
            </p:cNvPr>
            <p:cNvGrpSpPr/>
            <p:nvPr userDrawn="1"/>
          </p:nvGrpSpPr>
          <p:grpSpPr>
            <a:xfrm>
              <a:off x="12696514" y="3671523"/>
              <a:ext cx="514284" cy="612918"/>
              <a:chOff x="12682980" y="3403241"/>
              <a:chExt cx="622284" cy="741632"/>
            </a:xfrm>
          </p:grpSpPr>
          <p:grpSp>
            <p:nvGrpSpPr>
              <p:cNvPr id="67" name="Groep 66">
                <a:extLst>
                  <a:ext uri="{FF2B5EF4-FFF2-40B4-BE49-F238E27FC236}">
                    <a16:creationId xmlns:a16="http://schemas.microsoft.com/office/drawing/2014/main" id="{C8AB2C1C-C978-4026-853D-CAC1F4D7A394}"/>
                  </a:ext>
                </a:extLst>
              </p:cNvPr>
              <p:cNvGrpSpPr/>
              <p:nvPr userDrawn="1"/>
            </p:nvGrpSpPr>
            <p:grpSpPr>
              <a:xfrm>
                <a:off x="12771568" y="3403241"/>
                <a:ext cx="467138" cy="448489"/>
                <a:chOff x="12782195" y="3403241"/>
                <a:chExt cx="467138" cy="448489"/>
              </a:xfrm>
            </p:grpSpPr>
            <p:grpSp>
              <p:nvGrpSpPr>
                <p:cNvPr id="70" name="Groep 69">
                  <a:extLst>
                    <a:ext uri="{FF2B5EF4-FFF2-40B4-BE49-F238E27FC236}">
                      <a16:creationId xmlns:a16="http://schemas.microsoft.com/office/drawing/2014/main" id="{188327C1-454E-4FDF-86D3-70D48DCF394A}"/>
                    </a:ext>
                  </a:extLst>
                </p:cNvPr>
                <p:cNvGrpSpPr/>
                <p:nvPr userDrawn="1"/>
              </p:nvGrpSpPr>
              <p:grpSpPr>
                <a:xfrm>
                  <a:off x="12782195" y="3403241"/>
                  <a:ext cx="412967" cy="393907"/>
                  <a:chOff x="13554906" y="3320109"/>
                  <a:chExt cx="443906" cy="423419"/>
                </a:xfrm>
              </p:grpSpPr>
              <p:grpSp>
                <p:nvGrpSpPr>
                  <p:cNvPr id="77" name="Groep 76">
                    <a:extLst>
                      <a:ext uri="{FF2B5EF4-FFF2-40B4-BE49-F238E27FC236}">
                        <a16:creationId xmlns:a16="http://schemas.microsoft.com/office/drawing/2014/main" id="{F9D3C3CF-9472-4F03-986F-D55E114E877F}"/>
                      </a:ext>
                    </a:extLst>
                  </p:cNvPr>
                  <p:cNvGrpSpPr/>
                  <p:nvPr userDrawn="1"/>
                </p:nvGrpSpPr>
                <p:grpSpPr>
                  <a:xfrm>
                    <a:off x="13554906" y="3320109"/>
                    <a:ext cx="443906" cy="423419"/>
                    <a:chOff x="12909684" y="1276143"/>
                    <a:chExt cx="443906" cy="423419"/>
                  </a:xfrm>
                </p:grpSpPr>
                <p:sp>
                  <p:nvSpPr>
                    <p:cNvPr id="80" name="Rechthoek 79">
                      <a:extLst>
                        <a:ext uri="{FF2B5EF4-FFF2-40B4-BE49-F238E27FC236}">
                          <a16:creationId xmlns:a16="http://schemas.microsoft.com/office/drawing/2014/main" id="{C8B88954-F8A0-4E72-9793-161C1B41C23B}"/>
                        </a:ext>
                      </a:extLst>
                    </p:cNvPr>
                    <p:cNvSpPr/>
                    <p:nvPr userDrawn="1"/>
                  </p:nvSpPr>
                  <p:spPr>
                    <a:xfrm>
                      <a:off x="12918700" y="1285262"/>
                      <a:ext cx="434890" cy="414300"/>
                    </a:xfrm>
                    <a:prstGeom prst="rect">
                      <a:avLst/>
                    </a:prstGeom>
                    <a:noFill/>
                    <a:ln w="12700">
                      <a:solidFill>
                        <a:srgbClr val="81818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81" name="Rechthoek 80">
                      <a:extLst>
                        <a:ext uri="{FF2B5EF4-FFF2-40B4-BE49-F238E27FC236}">
                          <a16:creationId xmlns:a16="http://schemas.microsoft.com/office/drawing/2014/main" id="{578C1C75-966C-4915-A498-9C75A7A17669}"/>
                        </a:ext>
                      </a:extLst>
                    </p:cNvPr>
                    <p:cNvSpPr/>
                    <p:nvPr userDrawn="1"/>
                  </p:nvSpPr>
                  <p:spPr>
                    <a:xfrm>
                      <a:off x="12909684" y="1276143"/>
                      <a:ext cx="261629" cy="257807"/>
                    </a:xfrm>
                    <a:prstGeom prst="rect">
                      <a:avLst/>
                    </a:prstGeom>
                    <a:solidFill>
                      <a:schemeClr val="bg1"/>
                    </a:solidFill>
                    <a:ln w="12700">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82" name="Ovaal 81">
                      <a:extLst>
                        <a:ext uri="{FF2B5EF4-FFF2-40B4-BE49-F238E27FC236}">
                          <a16:creationId xmlns:a16="http://schemas.microsoft.com/office/drawing/2014/main" id="{F9E206A5-2BA2-4E5A-B970-B48CE6ADFD3F}"/>
                        </a:ext>
                      </a:extLst>
                    </p:cNvPr>
                    <p:cNvSpPr/>
                    <p:nvPr userDrawn="1"/>
                  </p:nvSpPr>
                  <p:spPr>
                    <a:xfrm>
                      <a:off x="13069071" y="1308711"/>
                      <a:ext cx="72188" cy="72188"/>
                    </a:xfrm>
                    <a:prstGeom prst="ellipse">
                      <a:avLst/>
                    </a:prstGeom>
                    <a:solidFill>
                      <a:srgbClr val="ECC67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pic>
                <p:nvPicPr>
                  <p:cNvPr id="78" name="Afbeelding 77">
                    <a:extLst>
                      <a:ext uri="{FF2B5EF4-FFF2-40B4-BE49-F238E27FC236}">
                        <a16:creationId xmlns:a16="http://schemas.microsoft.com/office/drawing/2014/main" id="{E31A079C-2F2C-4630-94AC-0FCFDACC0CB2}"/>
                      </a:ext>
                    </a:extLst>
                  </p:cNvPr>
                  <p:cNvPicPr>
                    <a:picLocks noChangeAspect="1"/>
                  </p:cNvPicPr>
                  <p:nvPr userDrawn="1"/>
                </p:nvPicPr>
                <p:blipFill>
                  <a:blip r:embed="rId2" cstate="screen">
                    <a:duotone>
                      <a:prstClr val="black"/>
                      <a:srgbClr val="4D82B8">
                        <a:tint val="45000"/>
                        <a:satMod val="400000"/>
                      </a:srgb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a:ext>
                    </a:extLst>
                  </a:blip>
                  <a:stretch>
                    <a:fillRect/>
                  </a:stretch>
                </p:blipFill>
                <p:spPr>
                  <a:xfrm>
                    <a:off x="13567296" y="3424991"/>
                    <a:ext cx="173367" cy="140220"/>
                  </a:xfrm>
                  <a:prstGeom prst="rect">
                    <a:avLst/>
                  </a:prstGeom>
                </p:spPr>
              </p:pic>
              <p:pic>
                <p:nvPicPr>
                  <p:cNvPr id="79" name="Afbeelding 78">
                    <a:extLst>
                      <a:ext uri="{FF2B5EF4-FFF2-40B4-BE49-F238E27FC236}">
                        <a16:creationId xmlns:a16="http://schemas.microsoft.com/office/drawing/2014/main" id="{9A04F231-F46A-4144-AC6A-75D168805E0D}"/>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a:ext>
                    </a:extLst>
                  </a:blip>
                  <a:stretch>
                    <a:fillRect/>
                  </a:stretch>
                </p:blipFill>
                <p:spPr>
                  <a:xfrm flipH="1">
                    <a:off x="13635598" y="3454369"/>
                    <a:ext cx="173367" cy="111423"/>
                  </a:xfrm>
                  <a:prstGeom prst="rect">
                    <a:avLst/>
                  </a:prstGeom>
                </p:spPr>
              </p:pic>
            </p:grpSp>
            <p:grpSp>
              <p:nvGrpSpPr>
                <p:cNvPr id="71" name="Groep 70">
                  <a:extLst>
                    <a:ext uri="{FF2B5EF4-FFF2-40B4-BE49-F238E27FC236}">
                      <a16:creationId xmlns:a16="http://schemas.microsoft.com/office/drawing/2014/main" id="{5161EC4E-BAB1-44E8-ACD7-25A7D2DAA7C5}"/>
                    </a:ext>
                  </a:extLst>
                </p:cNvPr>
                <p:cNvGrpSpPr/>
                <p:nvPr userDrawn="1"/>
              </p:nvGrpSpPr>
              <p:grpSpPr>
                <a:xfrm>
                  <a:off x="13103513" y="3705268"/>
                  <a:ext cx="145820" cy="146462"/>
                  <a:chOff x="13096169" y="3602278"/>
                  <a:chExt cx="145820" cy="146462"/>
                </a:xfrm>
              </p:grpSpPr>
              <p:sp>
                <p:nvSpPr>
                  <p:cNvPr id="75" name="Rechthoek 74">
                    <a:extLst>
                      <a:ext uri="{FF2B5EF4-FFF2-40B4-BE49-F238E27FC236}">
                        <a16:creationId xmlns:a16="http://schemas.microsoft.com/office/drawing/2014/main" id="{8DBD319B-F0FD-48BB-9221-466404C80FD9}"/>
                      </a:ext>
                    </a:extLst>
                  </p:cNvPr>
                  <p:cNvSpPr/>
                  <p:nvPr userDrawn="1"/>
                </p:nvSpPr>
                <p:spPr>
                  <a:xfrm>
                    <a:off x="13096169" y="3602278"/>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6" name="Rechthoek 75">
                    <a:extLst>
                      <a:ext uri="{FF2B5EF4-FFF2-40B4-BE49-F238E27FC236}">
                        <a16:creationId xmlns:a16="http://schemas.microsoft.com/office/drawing/2014/main" id="{1DA8FA92-D58E-4F8A-BD4E-A647EB99E874}"/>
                      </a:ext>
                    </a:extLst>
                  </p:cNvPr>
                  <p:cNvSpPr/>
                  <p:nvPr userDrawn="1"/>
                </p:nvSpPr>
                <p:spPr>
                  <a:xfrm rot="5400000">
                    <a:off x="13037453" y="3661636"/>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nvGrpSpPr>
                <p:cNvPr id="72" name="Groep 71">
                  <a:extLst>
                    <a:ext uri="{FF2B5EF4-FFF2-40B4-BE49-F238E27FC236}">
                      <a16:creationId xmlns:a16="http://schemas.microsoft.com/office/drawing/2014/main" id="{381FB565-4D26-42CA-AFFA-D05ACA2BA06D}"/>
                    </a:ext>
                  </a:extLst>
                </p:cNvPr>
                <p:cNvGrpSpPr/>
                <p:nvPr userDrawn="1"/>
              </p:nvGrpSpPr>
              <p:grpSpPr>
                <a:xfrm rot="10800000">
                  <a:off x="13061402" y="3665637"/>
                  <a:ext cx="145820" cy="146462"/>
                  <a:chOff x="13096169" y="3602278"/>
                  <a:chExt cx="145820" cy="146462"/>
                </a:xfrm>
              </p:grpSpPr>
              <p:sp>
                <p:nvSpPr>
                  <p:cNvPr id="73" name="Rechthoek 72">
                    <a:extLst>
                      <a:ext uri="{FF2B5EF4-FFF2-40B4-BE49-F238E27FC236}">
                        <a16:creationId xmlns:a16="http://schemas.microsoft.com/office/drawing/2014/main" id="{3532805A-94CD-42D8-AC79-2B6B0361EA9D}"/>
                      </a:ext>
                    </a:extLst>
                  </p:cNvPr>
                  <p:cNvSpPr/>
                  <p:nvPr userDrawn="1"/>
                </p:nvSpPr>
                <p:spPr>
                  <a:xfrm>
                    <a:off x="13096169" y="3602278"/>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4" name="Rechthoek 73">
                    <a:extLst>
                      <a:ext uri="{FF2B5EF4-FFF2-40B4-BE49-F238E27FC236}">
                        <a16:creationId xmlns:a16="http://schemas.microsoft.com/office/drawing/2014/main" id="{132ED596-4B23-4458-86E0-9D6B5C91A57E}"/>
                      </a:ext>
                    </a:extLst>
                  </p:cNvPr>
                  <p:cNvSpPr/>
                  <p:nvPr userDrawn="1"/>
                </p:nvSpPr>
                <p:spPr>
                  <a:xfrm rot="5400000">
                    <a:off x="13037453" y="3661636"/>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68" name="Rechthoek 67">
                <a:extLst>
                  <a:ext uri="{FF2B5EF4-FFF2-40B4-BE49-F238E27FC236}">
                    <a16:creationId xmlns:a16="http://schemas.microsoft.com/office/drawing/2014/main" id="{88905BE9-8526-4E49-9FF6-0D6D984FFA4C}"/>
                  </a:ext>
                </a:extLst>
              </p:cNvPr>
              <p:cNvSpPr/>
              <p:nvPr userDrawn="1"/>
            </p:nvSpPr>
            <p:spPr>
              <a:xfrm>
                <a:off x="12682980" y="3889890"/>
                <a:ext cx="622284" cy="161170"/>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lnSpc>
                    <a:spcPct val="90000"/>
                  </a:lnSpc>
                  <a:spcBef>
                    <a:spcPts val="600"/>
                  </a:spcBef>
                  <a:spcAft>
                    <a:spcPts val="600"/>
                  </a:spcAft>
                </a:pPr>
                <a:r>
                  <a:rPr lang="nl-NL" sz="900" b="0" noProof="0" dirty="0">
                    <a:solidFill>
                      <a:schemeClr val="tx1"/>
                    </a:solidFill>
                    <a:latin typeface="Arial" panose="020B0604020202020204" pitchFamily="34" charset="0"/>
                    <a:cs typeface="Arial" panose="020B0604020202020204" pitchFamily="34" charset="0"/>
                  </a:rPr>
                  <a:t>Bijsnijden</a:t>
                </a:r>
              </a:p>
            </p:txBody>
          </p:sp>
          <p:sp>
            <p:nvSpPr>
              <p:cNvPr id="69" name="Gelijkbenige driehoek 68">
                <a:extLst>
                  <a:ext uri="{FF2B5EF4-FFF2-40B4-BE49-F238E27FC236}">
                    <a16:creationId xmlns:a16="http://schemas.microsoft.com/office/drawing/2014/main" id="{7AD1C01B-8F3D-4DD9-9C0B-5DF4BCBA1B9B}"/>
                  </a:ext>
                </a:extLst>
              </p:cNvPr>
              <p:cNvSpPr/>
              <p:nvPr userDrawn="1"/>
            </p:nvSpPr>
            <p:spPr>
              <a:xfrm rot="10800000">
                <a:off x="12950688" y="4093726"/>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52" name="Tijdelijke aanduiding voor datum 3">
            <a:extLst>
              <a:ext uri="{FF2B5EF4-FFF2-40B4-BE49-F238E27FC236}">
                <a16:creationId xmlns:a16="http://schemas.microsoft.com/office/drawing/2014/main" id="{5C38AC4D-3B5D-401A-82CE-8BA42E0B90DB}"/>
              </a:ext>
            </a:extLst>
          </p:cNvPr>
          <p:cNvSpPr>
            <a:spLocks noGrp="1"/>
          </p:cNvSpPr>
          <p:nvPr>
            <p:ph type="dt" sz="half" idx="10"/>
          </p:nvPr>
        </p:nvSpPr>
        <p:spPr>
          <a:xfrm>
            <a:off x="8598090" y="6252804"/>
            <a:ext cx="3140325" cy="216909"/>
          </a:xfrm>
          <a:prstGeom prst="rect">
            <a:avLst/>
          </a:prstGeom>
        </p:spPr>
        <p:txBody>
          <a:bodyPr/>
          <a:lstStyle>
            <a:lvl1pPr>
              <a:defRPr b="0" i="0">
                <a:solidFill>
                  <a:schemeClr val="bg1"/>
                </a:solidFill>
                <a:latin typeface="Arial" charset="0"/>
              </a:defRPr>
            </a:lvl1pPr>
          </a:lstStyle>
          <a:p>
            <a:fld id="{2B309A3F-4EE8-4209-A4CD-C4B73C9DC328}" type="datetime1">
              <a:rPr lang="nl-NL" smtClean="0"/>
              <a:pPr/>
              <a:t>04-03-19</a:t>
            </a:fld>
            <a:endParaRPr lang="nl-NL" dirty="0"/>
          </a:p>
        </p:txBody>
      </p:sp>
      <p:sp>
        <p:nvSpPr>
          <p:cNvPr id="94" name="Tijdelijke aanduiding voor voettekst 4">
            <a:extLst>
              <a:ext uri="{FF2B5EF4-FFF2-40B4-BE49-F238E27FC236}">
                <a16:creationId xmlns:a16="http://schemas.microsoft.com/office/drawing/2014/main" id="{87014960-8505-4EFA-995C-83E6A4A37386}"/>
              </a:ext>
            </a:extLst>
          </p:cNvPr>
          <p:cNvSpPr>
            <a:spLocks noGrp="1"/>
          </p:cNvSpPr>
          <p:nvPr>
            <p:ph type="ftr" sz="quarter" idx="11"/>
          </p:nvPr>
        </p:nvSpPr>
        <p:spPr>
          <a:xfrm>
            <a:off x="1775460" y="6252804"/>
            <a:ext cx="6344957" cy="216909"/>
          </a:xfrm>
        </p:spPr>
        <p:txBody>
          <a:bodyPr/>
          <a:lstStyle>
            <a:lvl1pPr>
              <a:defRPr>
                <a:solidFill>
                  <a:schemeClr val="bg1"/>
                </a:solidFill>
              </a:defRPr>
            </a:lvl1pPr>
          </a:lstStyle>
          <a:p>
            <a:r>
              <a:rPr lang="nl-NL"/>
              <a:t>&lt;Plaats hier je voettekst&gt;</a:t>
            </a:r>
            <a:endParaRPr lang="nl-NL" dirty="0"/>
          </a:p>
        </p:txBody>
      </p:sp>
      <p:sp>
        <p:nvSpPr>
          <p:cNvPr id="95" name="Tijdelijke aanduiding voor dianummer 5">
            <a:extLst>
              <a:ext uri="{FF2B5EF4-FFF2-40B4-BE49-F238E27FC236}">
                <a16:creationId xmlns:a16="http://schemas.microsoft.com/office/drawing/2014/main" id="{8BA7012C-6994-4C42-9216-EB27417D155F}"/>
              </a:ext>
            </a:extLst>
          </p:cNvPr>
          <p:cNvSpPr>
            <a:spLocks noGrp="1"/>
          </p:cNvSpPr>
          <p:nvPr>
            <p:ph type="sldNum" sz="quarter" idx="12"/>
          </p:nvPr>
        </p:nvSpPr>
        <p:spPr>
          <a:xfrm>
            <a:off x="1250490" y="6252804"/>
            <a:ext cx="392576" cy="216909"/>
          </a:xfrm>
        </p:spPr>
        <p:txBody>
          <a:bodyPr/>
          <a:lstStyle>
            <a:lvl1pPr>
              <a:defRPr>
                <a:solidFill>
                  <a:schemeClr val="bg1"/>
                </a:solidFill>
              </a:defRPr>
            </a:lvl1pPr>
          </a:lstStyle>
          <a:p>
            <a:fld id="{7AD0FE45-509C-4BDF-9EDE-64426F8DF3D2}" type="slidenum">
              <a:rPr lang="nl-NL" smtClean="0"/>
              <a:pPr/>
              <a:t>‹#›</a:t>
            </a:fld>
            <a:endParaRPr lang="nl-NL"/>
          </a:p>
        </p:txBody>
      </p:sp>
      <p:sp>
        <p:nvSpPr>
          <p:cNvPr id="102" name="Tijdelijke aanduiding voor tekst 105">
            <a:extLst>
              <a:ext uri="{FF2B5EF4-FFF2-40B4-BE49-F238E27FC236}">
                <a16:creationId xmlns:a16="http://schemas.microsoft.com/office/drawing/2014/main" id="{4503B24E-285D-41CB-8492-85CD87239029}"/>
              </a:ext>
            </a:extLst>
          </p:cNvPr>
          <p:cNvSpPr>
            <a:spLocks noGrp="1"/>
          </p:cNvSpPr>
          <p:nvPr>
            <p:ph type="body" sz="quarter" idx="13"/>
          </p:nvPr>
        </p:nvSpPr>
        <p:spPr>
          <a:xfrm>
            <a:off x="-9524" y="0"/>
            <a:ext cx="2739600" cy="1904400"/>
          </a:xfrm>
          <a:blipFill>
            <a:blip r:embed="rId6"/>
            <a:stretch>
              <a:fillRect/>
            </a:stretch>
          </a:blipFill>
        </p:spPr>
        <p:txBody>
          <a:bodyPr/>
          <a:lstStyle>
            <a:lvl1pPr marL="0" indent="0">
              <a:buNone/>
              <a:defRPr sz="100">
                <a:solidFill>
                  <a:schemeClr val="bg2"/>
                </a:solidFill>
              </a:defRPr>
            </a:lvl1pPr>
          </a:lstStyle>
          <a:p>
            <a:pPr lvl="0"/>
            <a:endParaRPr lang="nl-NL" dirty="0"/>
          </a:p>
        </p:txBody>
      </p:sp>
      <p:sp>
        <p:nvSpPr>
          <p:cNvPr id="103" name="Tijdelijke aanduiding voor tekst 107">
            <a:extLst>
              <a:ext uri="{FF2B5EF4-FFF2-40B4-BE49-F238E27FC236}">
                <a16:creationId xmlns:a16="http://schemas.microsoft.com/office/drawing/2014/main" id="{6901BFF5-E9A9-4B2D-A952-628B2CBEC88C}"/>
              </a:ext>
            </a:extLst>
          </p:cNvPr>
          <p:cNvSpPr>
            <a:spLocks noGrp="1"/>
          </p:cNvSpPr>
          <p:nvPr>
            <p:ph type="body" sz="quarter" idx="15"/>
          </p:nvPr>
        </p:nvSpPr>
        <p:spPr>
          <a:xfrm>
            <a:off x="285232" y="378212"/>
            <a:ext cx="1263687" cy="418062"/>
          </a:xfrm>
          <a:blipFill>
            <a:blip r:embed="rId7"/>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2882758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AFBEELDING MOCK-UP">
    <p:spTree>
      <p:nvGrpSpPr>
        <p:cNvPr id="1" name=""/>
        <p:cNvGrpSpPr/>
        <p:nvPr/>
      </p:nvGrpSpPr>
      <p:grpSpPr>
        <a:xfrm>
          <a:off x="0" y="0"/>
          <a:ext cx="0" cy="0"/>
          <a:chOff x="0" y="0"/>
          <a:chExt cx="0" cy="0"/>
        </a:xfrm>
      </p:grpSpPr>
      <p:sp>
        <p:nvSpPr>
          <p:cNvPr id="7" name="Tekstvak 6">
            <a:extLst>
              <a:ext uri="{FF2B5EF4-FFF2-40B4-BE49-F238E27FC236}">
                <a16:creationId xmlns:a16="http://schemas.microsoft.com/office/drawing/2014/main" id="{A6DE5EA5-27BD-42F3-BD1D-C1E35D802DEE}"/>
              </a:ext>
            </a:extLst>
          </p:cNvPr>
          <p:cNvSpPr txBox="1"/>
          <p:nvPr userDrawn="1"/>
        </p:nvSpPr>
        <p:spPr>
          <a:xfrm>
            <a:off x="4802760" y="-885712"/>
            <a:ext cx="2586515" cy="548182"/>
          </a:xfrm>
          <a:prstGeom prst="rect">
            <a:avLst/>
          </a:prstGeom>
          <a:solidFill>
            <a:schemeClr val="bg1"/>
          </a:solidFill>
        </p:spPr>
        <p:txBody>
          <a:bodyPr wrap="none" lIns="360000" tIns="180000" rIns="360000" bIns="180000" rtlCol="0">
            <a:spAutoFit/>
          </a:bodyPr>
          <a:lstStyle/>
          <a:p>
            <a:pPr algn="ctr"/>
            <a:r>
              <a:rPr lang="nl-NL" sz="1200" b="0" i="0" cap="all" spc="50" baseline="0" noProof="0" dirty="0">
                <a:solidFill>
                  <a:srgbClr val="212121"/>
                </a:solidFill>
                <a:latin typeface="Arial" charset="0"/>
                <a:cs typeface="Calibri" panose="020F0502020204030204" pitchFamily="34" charset="0"/>
              </a:rPr>
              <a:t>Afbeelding Mock-up</a:t>
            </a:r>
          </a:p>
        </p:txBody>
      </p:sp>
      <p:grpSp>
        <p:nvGrpSpPr>
          <p:cNvPr id="3" name="Groep 2">
            <a:extLst>
              <a:ext uri="{FF2B5EF4-FFF2-40B4-BE49-F238E27FC236}">
                <a16:creationId xmlns:a16="http://schemas.microsoft.com/office/drawing/2014/main" id="{AF514275-82CA-4FAD-9186-72C7C9A0EBB3}"/>
              </a:ext>
            </a:extLst>
          </p:cNvPr>
          <p:cNvGrpSpPr/>
          <p:nvPr userDrawn="1"/>
        </p:nvGrpSpPr>
        <p:grpSpPr>
          <a:xfrm>
            <a:off x="12391601" y="0"/>
            <a:ext cx="3183678" cy="5320923"/>
            <a:chOff x="12391601" y="0"/>
            <a:chExt cx="3183678" cy="5320923"/>
          </a:xfrm>
        </p:grpSpPr>
        <p:grpSp>
          <p:nvGrpSpPr>
            <p:cNvPr id="53" name="Video icoon">
              <a:extLst>
                <a:ext uri="{FF2B5EF4-FFF2-40B4-BE49-F238E27FC236}">
                  <a16:creationId xmlns:a16="http://schemas.microsoft.com/office/drawing/2014/main" id="{B71F1AB9-7D8F-438B-B12C-2553FB2C2057}"/>
                </a:ext>
              </a:extLst>
            </p:cNvPr>
            <p:cNvGrpSpPr/>
            <p:nvPr userDrawn="1"/>
          </p:nvGrpSpPr>
          <p:grpSpPr>
            <a:xfrm>
              <a:off x="12757282" y="1266839"/>
              <a:ext cx="326087" cy="328143"/>
              <a:chOff x="8066315" y="1676399"/>
              <a:chExt cx="1371600" cy="1380253"/>
            </a:xfrm>
          </p:grpSpPr>
          <p:sp>
            <p:nvSpPr>
              <p:cNvPr id="91" name="Rechthoek 90">
                <a:extLst>
                  <a:ext uri="{FF2B5EF4-FFF2-40B4-BE49-F238E27FC236}">
                    <a16:creationId xmlns:a16="http://schemas.microsoft.com/office/drawing/2014/main" id="{8540B962-C4FF-43A4-9C0C-293E709F20AF}"/>
                  </a:ext>
                </a:extLst>
              </p:cNvPr>
              <p:cNvSpPr/>
              <p:nvPr userDrawn="1"/>
            </p:nvSpPr>
            <p:spPr>
              <a:xfrm>
                <a:off x="8066315" y="1687286"/>
                <a:ext cx="1360714" cy="1360714"/>
              </a:xfrm>
              <a:prstGeom prst="rect">
                <a:avLst/>
              </a:prstGeom>
              <a:solidFill>
                <a:schemeClr val="bg1"/>
              </a:solidFill>
              <a:ln w="12700">
                <a:solidFill>
                  <a:srgbClr val="6C6C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92" name="Vrije vorm 112">
                <a:extLst>
                  <a:ext uri="{FF2B5EF4-FFF2-40B4-BE49-F238E27FC236}">
                    <a16:creationId xmlns:a16="http://schemas.microsoft.com/office/drawing/2014/main" id="{A6F87846-6C66-4E0F-BE3F-50C7571F00F2}"/>
                  </a:ext>
                </a:extLst>
              </p:cNvPr>
              <p:cNvSpPr/>
              <p:nvPr userDrawn="1"/>
            </p:nvSpPr>
            <p:spPr>
              <a:xfrm>
                <a:off x="8077201" y="1676399"/>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93" name="Vrije vorm 113">
                <a:extLst>
                  <a:ext uri="{FF2B5EF4-FFF2-40B4-BE49-F238E27FC236}">
                    <a16:creationId xmlns:a16="http://schemas.microsoft.com/office/drawing/2014/main" id="{BB094798-72AF-427F-90B5-6FCA0CFA4891}"/>
                  </a:ext>
                </a:extLst>
              </p:cNvPr>
              <p:cNvSpPr/>
              <p:nvPr userDrawn="1"/>
            </p:nvSpPr>
            <p:spPr>
              <a:xfrm>
                <a:off x="8071339" y="2849823"/>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sp>
          <p:nvSpPr>
            <p:cNvPr id="54" name="Rechthoek 53">
              <a:extLst>
                <a:ext uri="{FF2B5EF4-FFF2-40B4-BE49-F238E27FC236}">
                  <a16:creationId xmlns:a16="http://schemas.microsoft.com/office/drawing/2014/main" id="{B43964A8-BC6C-484D-9D85-9D010D48CA4D}"/>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Video invoegen/veranderen</a:t>
              </a:r>
            </a:p>
          </p:txBody>
        </p:sp>
        <p:sp>
          <p:nvSpPr>
            <p:cNvPr id="55" name="Ovaal 54">
              <a:extLst>
                <a:ext uri="{FF2B5EF4-FFF2-40B4-BE49-F238E27FC236}">
                  <a16:creationId xmlns:a16="http://schemas.microsoft.com/office/drawing/2014/main" id="{A9F0387A-C643-425E-B1E0-DE27E4147891}"/>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56" name="Rechte verbindingslijn 55">
              <a:extLst>
                <a:ext uri="{FF2B5EF4-FFF2-40B4-BE49-F238E27FC236}">
                  <a16:creationId xmlns:a16="http://schemas.microsoft.com/office/drawing/2014/main" id="{4FB74A9E-14C5-4E93-9532-5AFB036FC261}"/>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57" name="Rechte verbindingslijn 56">
              <a:extLst>
                <a:ext uri="{FF2B5EF4-FFF2-40B4-BE49-F238E27FC236}">
                  <a16:creationId xmlns:a16="http://schemas.microsoft.com/office/drawing/2014/main" id="{FEA6940F-0737-41F6-BD36-0276560A8BBD}"/>
                </a:ext>
              </a:extLst>
            </p:cNvPr>
            <p:cNvCxnSpPr>
              <a:cxnSpLocks/>
            </p:cNvCxnSpPr>
            <p:nvPr userDrawn="1"/>
          </p:nvCxnSpPr>
          <p:spPr>
            <a:xfrm>
              <a:off x="12397261" y="1722312"/>
              <a:ext cx="3178017" cy="0"/>
            </a:xfrm>
            <a:prstGeom prst="line">
              <a:avLst/>
            </a:prstGeom>
            <a:noFill/>
            <a:ln w="3175" cap="flat" cmpd="sng" algn="ctr">
              <a:solidFill>
                <a:schemeClr val="accent1"/>
              </a:solidFill>
              <a:prstDash val="solid"/>
            </a:ln>
            <a:effectLst/>
          </p:spPr>
        </p:cxnSp>
        <p:sp>
          <p:nvSpPr>
            <p:cNvPr id="58" name="Rechthoek 57">
              <a:extLst>
                <a:ext uri="{FF2B5EF4-FFF2-40B4-BE49-F238E27FC236}">
                  <a16:creationId xmlns:a16="http://schemas.microsoft.com/office/drawing/2014/main" id="{95E7E1F6-989C-43E7-A465-BFB126F231DF}"/>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afbeelding/video d.m.v. de ‘Delete’-knop. Klik op het pictogram om een nieuwe video in te voegen. (zie onderstaand voorbeeld).</a:t>
              </a:r>
            </a:p>
          </p:txBody>
        </p:sp>
        <p:grpSp>
          <p:nvGrpSpPr>
            <p:cNvPr id="59" name="Groep 58">
              <a:extLst>
                <a:ext uri="{FF2B5EF4-FFF2-40B4-BE49-F238E27FC236}">
                  <a16:creationId xmlns:a16="http://schemas.microsoft.com/office/drawing/2014/main" id="{44740912-1003-4A01-9002-141BBF84E3B2}"/>
                </a:ext>
              </a:extLst>
            </p:cNvPr>
            <p:cNvGrpSpPr/>
            <p:nvPr userDrawn="1"/>
          </p:nvGrpSpPr>
          <p:grpSpPr>
            <a:xfrm>
              <a:off x="12396764" y="4419767"/>
              <a:ext cx="3178515" cy="901156"/>
              <a:chOff x="12396764" y="4439101"/>
              <a:chExt cx="3178515" cy="901156"/>
            </a:xfrm>
          </p:grpSpPr>
          <p:grpSp>
            <p:nvGrpSpPr>
              <p:cNvPr id="86" name="Meer informatie">
                <a:extLst>
                  <a:ext uri="{FF2B5EF4-FFF2-40B4-BE49-F238E27FC236}">
                    <a16:creationId xmlns:a16="http://schemas.microsoft.com/office/drawing/2014/main" id="{F7CB89DA-36A5-455D-B0B5-CFA9823B4EA7}"/>
                  </a:ext>
                </a:extLst>
              </p:cNvPr>
              <p:cNvGrpSpPr/>
              <p:nvPr userDrawn="1"/>
            </p:nvGrpSpPr>
            <p:grpSpPr>
              <a:xfrm>
                <a:off x="12396764" y="4556984"/>
                <a:ext cx="3178515" cy="783273"/>
                <a:chOff x="-3741486" y="3386444"/>
                <a:chExt cx="3178515" cy="783273"/>
              </a:xfrm>
            </p:grpSpPr>
            <p:sp>
              <p:nvSpPr>
                <p:cNvPr id="88" name="Freeform 101">
                  <a:extLst>
                    <a:ext uri="{FF2B5EF4-FFF2-40B4-BE49-F238E27FC236}">
                      <a16:creationId xmlns:a16="http://schemas.microsoft.com/office/drawing/2014/main" id="{D31273A4-4220-4C04-9748-1DDBD225BF6B}"/>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89" name="Rechthoek 88">
                  <a:extLst>
                    <a:ext uri="{FF2B5EF4-FFF2-40B4-BE49-F238E27FC236}">
                      <a16:creationId xmlns:a16="http://schemas.microsoft.com/office/drawing/2014/main" id="{646D154F-2E05-422B-A072-8FF05A2F137D}"/>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90" name="Rechte verbindingslijn 89">
                  <a:extLst>
                    <a:ext uri="{FF2B5EF4-FFF2-40B4-BE49-F238E27FC236}">
                      <a16:creationId xmlns:a16="http://schemas.microsoft.com/office/drawing/2014/main" id="{7A851F0B-99F7-422B-B26E-BCBF02C13DE3}"/>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cxnSp>
            <p:nvCxnSpPr>
              <p:cNvPr id="87" name="Rechte verbindingslijn 86">
                <a:extLst>
                  <a:ext uri="{FF2B5EF4-FFF2-40B4-BE49-F238E27FC236}">
                    <a16:creationId xmlns:a16="http://schemas.microsoft.com/office/drawing/2014/main" id="{512A8271-ECEE-467A-BEDE-CF3414E2445A}"/>
                  </a:ext>
                </a:extLst>
              </p:cNvPr>
              <p:cNvCxnSpPr>
                <a:cxnSpLocks/>
              </p:cNvCxnSpPr>
              <p:nvPr userDrawn="1"/>
            </p:nvCxnSpPr>
            <p:spPr>
              <a:xfrm>
                <a:off x="12397261" y="4439101"/>
                <a:ext cx="3178017" cy="0"/>
              </a:xfrm>
              <a:prstGeom prst="line">
                <a:avLst/>
              </a:prstGeom>
              <a:noFill/>
              <a:ln w="3175" cap="flat" cmpd="sng" algn="ctr">
                <a:solidFill>
                  <a:schemeClr val="accent1"/>
                </a:solidFill>
                <a:prstDash val="solid"/>
              </a:ln>
              <a:effectLst/>
            </p:spPr>
          </p:cxnSp>
        </p:grpSp>
        <p:sp>
          <p:nvSpPr>
            <p:cNvPr id="60" name="Ovaal 59">
              <a:extLst>
                <a:ext uri="{FF2B5EF4-FFF2-40B4-BE49-F238E27FC236}">
                  <a16:creationId xmlns:a16="http://schemas.microsoft.com/office/drawing/2014/main" id="{6F82C720-FD20-4117-903F-9C497B79D2B4}"/>
                </a:ext>
              </a:extLst>
            </p:cNvPr>
            <p:cNvSpPr/>
            <p:nvPr userDrawn="1"/>
          </p:nvSpPr>
          <p:spPr>
            <a:xfrm>
              <a:off x="12391601" y="18507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61" name="Rechthoek 60">
              <a:extLst>
                <a:ext uri="{FF2B5EF4-FFF2-40B4-BE49-F238E27FC236}">
                  <a16:creationId xmlns:a16="http://schemas.microsoft.com/office/drawing/2014/main" id="{42CB7D60-BB3C-48D2-8A5F-1FB9959DC03D}"/>
                </a:ext>
              </a:extLst>
            </p:cNvPr>
            <p:cNvSpPr/>
            <p:nvPr userDrawn="1"/>
          </p:nvSpPr>
          <p:spPr>
            <a:xfrm>
              <a:off x="12757282" y="1916840"/>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video</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62" name="Groep 61">
              <a:extLst>
                <a:ext uri="{FF2B5EF4-FFF2-40B4-BE49-F238E27FC236}">
                  <a16:creationId xmlns:a16="http://schemas.microsoft.com/office/drawing/2014/main" id="{BD08B8EE-8136-459D-BC42-C7B3405BD60D}"/>
                </a:ext>
              </a:extLst>
            </p:cNvPr>
            <p:cNvGrpSpPr/>
            <p:nvPr userDrawn="1"/>
          </p:nvGrpSpPr>
          <p:grpSpPr>
            <a:xfrm>
              <a:off x="12757282" y="2328929"/>
              <a:ext cx="825500" cy="209550"/>
              <a:chOff x="13504624" y="2482850"/>
              <a:chExt cx="825500" cy="209550"/>
            </a:xfrm>
          </p:grpSpPr>
          <p:sp>
            <p:nvSpPr>
              <p:cNvPr id="83" name="Rechthoek 82">
                <a:extLst>
                  <a:ext uri="{FF2B5EF4-FFF2-40B4-BE49-F238E27FC236}">
                    <a16:creationId xmlns:a16="http://schemas.microsoft.com/office/drawing/2014/main" id="{8103D5AC-2AE5-45C2-98FB-B0E14603B2CF}"/>
                  </a:ext>
                </a:extLst>
              </p:cNvPr>
              <p:cNvSpPr/>
              <p:nvPr userDrawn="1"/>
            </p:nvSpPr>
            <p:spPr>
              <a:xfrm>
                <a:off x="13504624" y="2482850"/>
                <a:ext cx="825500" cy="209550"/>
              </a:xfrm>
              <a:prstGeom prst="rect">
                <a:avLst/>
              </a:prstGeom>
              <a:solidFill>
                <a:srgbClr val="E5F1FB"/>
              </a:solidFill>
              <a:ln w="12700">
                <a:solidFill>
                  <a:srgbClr val="0B7ED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a:solidFill>
                      <a:schemeClr val="tx1"/>
                    </a:solidFill>
                    <a:latin typeface="Arial" panose="020B0604020202020204" pitchFamily="34" charset="0"/>
                    <a:cs typeface="Arial" panose="020B0604020202020204" pitchFamily="34" charset="0"/>
                  </a:rPr>
                  <a:t>Invoegen</a:t>
                </a:r>
              </a:p>
            </p:txBody>
          </p:sp>
          <p:cxnSp>
            <p:nvCxnSpPr>
              <p:cNvPr id="84" name="Rechte verbindingslijn 83">
                <a:extLst>
                  <a:ext uri="{FF2B5EF4-FFF2-40B4-BE49-F238E27FC236}">
                    <a16:creationId xmlns:a16="http://schemas.microsoft.com/office/drawing/2014/main" id="{88095380-45ED-4EC6-9104-80BC2587130B}"/>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85" name="Gelijkbenige driehoek 84">
                <a:extLst>
                  <a:ext uri="{FF2B5EF4-FFF2-40B4-BE49-F238E27FC236}">
                    <a16:creationId xmlns:a16="http://schemas.microsoft.com/office/drawing/2014/main" id="{E3BD2049-57D1-4A9D-B35B-BE0AEE7978DF}"/>
                  </a:ext>
                </a:extLst>
              </p:cNvPr>
              <p:cNvSpPr/>
              <p:nvPr userDrawn="1"/>
            </p:nvSpPr>
            <p:spPr>
              <a:xfrm rot="10800000">
                <a:off x="14196089" y="2566904"/>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sp>
          <p:nvSpPr>
            <p:cNvPr id="63" name="Ovaal 62">
              <a:extLst>
                <a:ext uri="{FF2B5EF4-FFF2-40B4-BE49-F238E27FC236}">
                  <a16:creationId xmlns:a16="http://schemas.microsoft.com/office/drawing/2014/main" id="{BF14A6FA-F93E-443C-9D37-28B9A6274F1F}"/>
                </a:ext>
              </a:extLst>
            </p:cNvPr>
            <p:cNvSpPr/>
            <p:nvPr userDrawn="1"/>
          </p:nvSpPr>
          <p:spPr>
            <a:xfrm>
              <a:off x="12391601" y="276233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64" name="Rechthoek 63">
              <a:extLst>
                <a:ext uri="{FF2B5EF4-FFF2-40B4-BE49-F238E27FC236}">
                  <a16:creationId xmlns:a16="http://schemas.microsoft.com/office/drawing/2014/main" id="{67FB62B4-27EA-4268-9BAF-BBAF2A4B5471}"/>
                </a:ext>
              </a:extLst>
            </p:cNvPr>
            <p:cNvSpPr/>
            <p:nvPr userDrawn="1"/>
          </p:nvSpPr>
          <p:spPr>
            <a:xfrm>
              <a:off x="12757283" y="2828393"/>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Om de video te schalen of bij te snijden, ga naar de tab ‘Hulpmiddelen voor video - Opmaak’ en klik op de knop ‘Bijsnijden’. Schaal met de bolletjes de video en met de hoekjes het videokader.</a:t>
              </a:r>
            </a:p>
          </p:txBody>
        </p:sp>
        <p:cxnSp>
          <p:nvCxnSpPr>
            <p:cNvPr id="65" name="Rechte verbindingslijn 64">
              <a:extLst>
                <a:ext uri="{FF2B5EF4-FFF2-40B4-BE49-F238E27FC236}">
                  <a16:creationId xmlns:a16="http://schemas.microsoft.com/office/drawing/2014/main" id="{C0A4B0ED-7FEF-4534-8826-2B44AA7C61FE}"/>
                </a:ext>
              </a:extLst>
            </p:cNvPr>
            <p:cNvCxnSpPr>
              <a:cxnSpLocks/>
            </p:cNvCxnSpPr>
            <p:nvPr userDrawn="1"/>
          </p:nvCxnSpPr>
          <p:spPr>
            <a:xfrm>
              <a:off x="12397261" y="2644168"/>
              <a:ext cx="3178017" cy="0"/>
            </a:xfrm>
            <a:prstGeom prst="line">
              <a:avLst/>
            </a:prstGeom>
            <a:noFill/>
            <a:ln w="3175" cap="flat" cmpd="sng" algn="ctr">
              <a:solidFill>
                <a:schemeClr val="accent1"/>
              </a:solidFill>
              <a:prstDash val="solid"/>
            </a:ln>
            <a:effectLst/>
          </p:spPr>
        </p:cxnSp>
        <p:grpSp>
          <p:nvGrpSpPr>
            <p:cNvPr id="66" name="Groep 65">
              <a:extLst>
                <a:ext uri="{FF2B5EF4-FFF2-40B4-BE49-F238E27FC236}">
                  <a16:creationId xmlns:a16="http://schemas.microsoft.com/office/drawing/2014/main" id="{AA996733-F534-4B9E-960F-4D735A8D7F15}"/>
                </a:ext>
              </a:extLst>
            </p:cNvPr>
            <p:cNvGrpSpPr/>
            <p:nvPr userDrawn="1"/>
          </p:nvGrpSpPr>
          <p:grpSpPr>
            <a:xfrm>
              <a:off x="12696514" y="3671523"/>
              <a:ext cx="514284" cy="612918"/>
              <a:chOff x="12682980" y="3403241"/>
              <a:chExt cx="622284" cy="741632"/>
            </a:xfrm>
          </p:grpSpPr>
          <p:grpSp>
            <p:nvGrpSpPr>
              <p:cNvPr id="67" name="Groep 66">
                <a:extLst>
                  <a:ext uri="{FF2B5EF4-FFF2-40B4-BE49-F238E27FC236}">
                    <a16:creationId xmlns:a16="http://schemas.microsoft.com/office/drawing/2014/main" id="{C8AB2C1C-C978-4026-853D-CAC1F4D7A394}"/>
                  </a:ext>
                </a:extLst>
              </p:cNvPr>
              <p:cNvGrpSpPr/>
              <p:nvPr userDrawn="1"/>
            </p:nvGrpSpPr>
            <p:grpSpPr>
              <a:xfrm>
                <a:off x="12771568" y="3403241"/>
                <a:ext cx="467138" cy="448489"/>
                <a:chOff x="12782195" y="3403241"/>
                <a:chExt cx="467138" cy="448489"/>
              </a:xfrm>
            </p:grpSpPr>
            <p:grpSp>
              <p:nvGrpSpPr>
                <p:cNvPr id="70" name="Groep 69">
                  <a:extLst>
                    <a:ext uri="{FF2B5EF4-FFF2-40B4-BE49-F238E27FC236}">
                      <a16:creationId xmlns:a16="http://schemas.microsoft.com/office/drawing/2014/main" id="{188327C1-454E-4FDF-86D3-70D48DCF394A}"/>
                    </a:ext>
                  </a:extLst>
                </p:cNvPr>
                <p:cNvGrpSpPr/>
                <p:nvPr userDrawn="1"/>
              </p:nvGrpSpPr>
              <p:grpSpPr>
                <a:xfrm>
                  <a:off x="12782195" y="3403241"/>
                  <a:ext cx="412967" cy="393907"/>
                  <a:chOff x="13554906" y="3320109"/>
                  <a:chExt cx="443906" cy="423419"/>
                </a:xfrm>
              </p:grpSpPr>
              <p:grpSp>
                <p:nvGrpSpPr>
                  <p:cNvPr id="77" name="Groep 76">
                    <a:extLst>
                      <a:ext uri="{FF2B5EF4-FFF2-40B4-BE49-F238E27FC236}">
                        <a16:creationId xmlns:a16="http://schemas.microsoft.com/office/drawing/2014/main" id="{F9D3C3CF-9472-4F03-986F-D55E114E877F}"/>
                      </a:ext>
                    </a:extLst>
                  </p:cNvPr>
                  <p:cNvGrpSpPr/>
                  <p:nvPr userDrawn="1"/>
                </p:nvGrpSpPr>
                <p:grpSpPr>
                  <a:xfrm>
                    <a:off x="13554906" y="3320109"/>
                    <a:ext cx="443906" cy="423419"/>
                    <a:chOff x="12909684" y="1276143"/>
                    <a:chExt cx="443906" cy="423419"/>
                  </a:xfrm>
                </p:grpSpPr>
                <p:sp>
                  <p:nvSpPr>
                    <p:cNvPr id="80" name="Rechthoek 79">
                      <a:extLst>
                        <a:ext uri="{FF2B5EF4-FFF2-40B4-BE49-F238E27FC236}">
                          <a16:creationId xmlns:a16="http://schemas.microsoft.com/office/drawing/2014/main" id="{C8B88954-F8A0-4E72-9793-161C1B41C23B}"/>
                        </a:ext>
                      </a:extLst>
                    </p:cNvPr>
                    <p:cNvSpPr/>
                    <p:nvPr userDrawn="1"/>
                  </p:nvSpPr>
                  <p:spPr>
                    <a:xfrm>
                      <a:off x="12918700" y="1285262"/>
                      <a:ext cx="434890" cy="414300"/>
                    </a:xfrm>
                    <a:prstGeom prst="rect">
                      <a:avLst/>
                    </a:prstGeom>
                    <a:noFill/>
                    <a:ln w="12700">
                      <a:solidFill>
                        <a:srgbClr val="81818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81" name="Rechthoek 80">
                      <a:extLst>
                        <a:ext uri="{FF2B5EF4-FFF2-40B4-BE49-F238E27FC236}">
                          <a16:creationId xmlns:a16="http://schemas.microsoft.com/office/drawing/2014/main" id="{578C1C75-966C-4915-A498-9C75A7A17669}"/>
                        </a:ext>
                      </a:extLst>
                    </p:cNvPr>
                    <p:cNvSpPr/>
                    <p:nvPr userDrawn="1"/>
                  </p:nvSpPr>
                  <p:spPr>
                    <a:xfrm>
                      <a:off x="12909684" y="1276143"/>
                      <a:ext cx="261629" cy="257807"/>
                    </a:xfrm>
                    <a:prstGeom prst="rect">
                      <a:avLst/>
                    </a:prstGeom>
                    <a:solidFill>
                      <a:schemeClr val="bg1"/>
                    </a:solidFill>
                    <a:ln w="12700">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82" name="Ovaal 81">
                      <a:extLst>
                        <a:ext uri="{FF2B5EF4-FFF2-40B4-BE49-F238E27FC236}">
                          <a16:creationId xmlns:a16="http://schemas.microsoft.com/office/drawing/2014/main" id="{F9E206A5-2BA2-4E5A-B970-B48CE6ADFD3F}"/>
                        </a:ext>
                      </a:extLst>
                    </p:cNvPr>
                    <p:cNvSpPr/>
                    <p:nvPr userDrawn="1"/>
                  </p:nvSpPr>
                  <p:spPr>
                    <a:xfrm>
                      <a:off x="13069071" y="1308711"/>
                      <a:ext cx="72188" cy="72188"/>
                    </a:xfrm>
                    <a:prstGeom prst="ellipse">
                      <a:avLst/>
                    </a:prstGeom>
                    <a:solidFill>
                      <a:srgbClr val="ECC67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pic>
                <p:nvPicPr>
                  <p:cNvPr id="78" name="Afbeelding 77">
                    <a:extLst>
                      <a:ext uri="{FF2B5EF4-FFF2-40B4-BE49-F238E27FC236}">
                        <a16:creationId xmlns:a16="http://schemas.microsoft.com/office/drawing/2014/main" id="{E31A079C-2F2C-4630-94AC-0FCFDACC0CB2}"/>
                      </a:ext>
                    </a:extLst>
                  </p:cNvPr>
                  <p:cNvPicPr>
                    <a:picLocks noChangeAspect="1"/>
                  </p:cNvPicPr>
                  <p:nvPr userDrawn="1"/>
                </p:nvPicPr>
                <p:blipFill>
                  <a:blip r:embed="rId2" cstate="screen">
                    <a:duotone>
                      <a:prstClr val="black"/>
                      <a:srgbClr val="4D82B8">
                        <a:tint val="45000"/>
                        <a:satMod val="400000"/>
                      </a:srgb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a:ext>
                    </a:extLst>
                  </a:blip>
                  <a:stretch>
                    <a:fillRect/>
                  </a:stretch>
                </p:blipFill>
                <p:spPr>
                  <a:xfrm>
                    <a:off x="13567296" y="3424991"/>
                    <a:ext cx="173367" cy="140220"/>
                  </a:xfrm>
                  <a:prstGeom prst="rect">
                    <a:avLst/>
                  </a:prstGeom>
                </p:spPr>
              </p:pic>
              <p:pic>
                <p:nvPicPr>
                  <p:cNvPr id="79" name="Afbeelding 78">
                    <a:extLst>
                      <a:ext uri="{FF2B5EF4-FFF2-40B4-BE49-F238E27FC236}">
                        <a16:creationId xmlns:a16="http://schemas.microsoft.com/office/drawing/2014/main" id="{9A04F231-F46A-4144-AC6A-75D168805E0D}"/>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a:ext>
                    </a:extLst>
                  </a:blip>
                  <a:stretch>
                    <a:fillRect/>
                  </a:stretch>
                </p:blipFill>
                <p:spPr>
                  <a:xfrm flipH="1">
                    <a:off x="13635598" y="3454369"/>
                    <a:ext cx="173367" cy="111423"/>
                  </a:xfrm>
                  <a:prstGeom prst="rect">
                    <a:avLst/>
                  </a:prstGeom>
                </p:spPr>
              </p:pic>
            </p:grpSp>
            <p:grpSp>
              <p:nvGrpSpPr>
                <p:cNvPr id="71" name="Groep 70">
                  <a:extLst>
                    <a:ext uri="{FF2B5EF4-FFF2-40B4-BE49-F238E27FC236}">
                      <a16:creationId xmlns:a16="http://schemas.microsoft.com/office/drawing/2014/main" id="{5161EC4E-BAB1-44E8-ACD7-25A7D2DAA7C5}"/>
                    </a:ext>
                  </a:extLst>
                </p:cNvPr>
                <p:cNvGrpSpPr/>
                <p:nvPr userDrawn="1"/>
              </p:nvGrpSpPr>
              <p:grpSpPr>
                <a:xfrm>
                  <a:off x="13103513" y="3705268"/>
                  <a:ext cx="145820" cy="146462"/>
                  <a:chOff x="13096169" y="3602278"/>
                  <a:chExt cx="145820" cy="146462"/>
                </a:xfrm>
              </p:grpSpPr>
              <p:sp>
                <p:nvSpPr>
                  <p:cNvPr id="75" name="Rechthoek 74">
                    <a:extLst>
                      <a:ext uri="{FF2B5EF4-FFF2-40B4-BE49-F238E27FC236}">
                        <a16:creationId xmlns:a16="http://schemas.microsoft.com/office/drawing/2014/main" id="{8DBD319B-F0FD-48BB-9221-466404C80FD9}"/>
                      </a:ext>
                    </a:extLst>
                  </p:cNvPr>
                  <p:cNvSpPr/>
                  <p:nvPr userDrawn="1"/>
                </p:nvSpPr>
                <p:spPr>
                  <a:xfrm>
                    <a:off x="13096169" y="3602278"/>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6" name="Rechthoek 75">
                    <a:extLst>
                      <a:ext uri="{FF2B5EF4-FFF2-40B4-BE49-F238E27FC236}">
                        <a16:creationId xmlns:a16="http://schemas.microsoft.com/office/drawing/2014/main" id="{1DA8FA92-D58E-4F8A-BD4E-A647EB99E874}"/>
                      </a:ext>
                    </a:extLst>
                  </p:cNvPr>
                  <p:cNvSpPr/>
                  <p:nvPr userDrawn="1"/>
                </p:nvSpPr>
                <p:spPr>
                  <a:xfrm rot="5400000">
                    <a:off x="13037453" y="3661636"/>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nvGrpSpPr>
                <p:cNvPr id="72" name="Groep 71">
                  <a:extLst>
                    <a:ext uri="{FF2B5EF4-FFF2-40B4-BE49-F238E27FC236}">
                      <a16:creationId xmlns:a16="http://schemas.microsoft.com/office/drawing/2014/main" id="{381FB565-4D26-42CA-AFFA-D05ACA2BA06D}"/>
                    </a:ext>
                  </a:extLst>
                </p:cNvPr>
                <p:cNvGrpSpPr/>
                <p:nvPr userDrawn="1"/>
              </p:nvGrpSpPr>
              <p:grpSpPr>
                <a:xfrm rot="10800000">
                  <a:off x="13061402" y="3665637"/>
                  <a:ext cx="145820" cy="146462"/>
                  <a:chOff x="13096169" y="3602278"/>
                  <a:chExt cx="145820" cy="146462"/>
                </a:xfrm>
              </p:grpSpPr>
              <p:sp>
                <p:nvSpPr>
                  <p:cNvPr id="73" name="Rechthoek 72">
                    <a:extLst>
                      <a:ext uri="{FF2B5EF4-FFF2-40B4-BE49-F238E27FC236}">
                        <a16:creationId xmlns:a16="http://schemas.microsoft.com/office/drawing/2014/main" id="{3532805A-94CD-42D8-AC79-2B6B0361EA9D}"/>
                      </a:ext>
                    </a:extLst>
                  </p:cNvPr>
                  <p:cNvSpPr/>
                  <p:nvPr userDrawn="1"/>
                </p:nvSpPr>
                <p:spPr>
                  <a:xfrm>
                    <a:off x="13096169" y="3602278"/>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4" name="Rechthoek 73">
                    <a:extLst>
                      <a:ext uri="{FF2B5EF4-FFF2-40B4-BE49-F238E27FC236}">
                        <a16:creationId xmlns:a16="http://schemas.microsoft.com/office/drawing/2014/main" id="{132ED596-4B23-4458-86E0-9D6B5C91A57E}"/>
                      </a:ext>
                    </a:extLst>
                  </p:cNvPr>
                  <p:cNvSpPr/>
                  <p:nvPr userDrawn="1"/>
                </p:nvSpPr>
                <p:spPr>
                  <a:xfrm rot="5400000">
                    <a:off x="13037453" y="3661636"/>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68" name="Rechthoek 67">
                <a:extLst>
                  <a:ext uri="{FF2B5EF4-FFF2-40B4-BE49-F238E27FC236}">
                    <a16:creationId xmlns:a16="http://schemas.microsoft.com/office/drawing/2014/main" id="{88905BE9-8526-4E49-9FF6-0D6D984FFA4C}"/>
                  </a:ext>
                </a:extLst>
              </p:cNvPr>
              <p:cNvSpPr/>
              <p:nvPr userDrawn="1"/>
            </p:nvSpPr>
            <p:spPr>
              <a:xfrm>
                <a:off x="12682980" y="3889890"/>
                <a:ext cx="622284" cy="161170"/>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lnSpc>
                    <a:spcPct val="90000"/>
                  </a:lnSpc>
                  <a:spcBef>
                    <a:spcPts val="600"/>
                  </a:spcBef>
                  <a:spcAft>
                    <a:spcPts val="600"/>
                  </a:spcAft>
                </a:pPr>
                <a:r>
                  <a:rPr lang="nl-NL" sz="900" b="0" noProof="0" dirty="0">
                    <a:solidFill>
                      <a:schemeClr val="tx1"/>
                    </a:solidFill>
                    <a:latin typeface="Arial" panose="020B0604020202020204" pitchFamily="34" charset="0"/>
                    <a:cs typeface="Arial" panose="020B0604020202020204" pitchFamily="34" charset="0"/>
                  </a:rPr>
                  <a:t>Bijsnijden</a:t>
                </a:r>
              </a:p>
            </p:txBody>
          </p:sp>
          <p:sp>
            <p:nvSpPr>
              <p:cNvPr id="69" name="Gelijkbenige driehoek 68">
                <a:extLst>
                  <a:ext uri="{FF2B5EF4-FFF2-40B4-BE49-F238E27FC236}">
                    <a16:creationId xmlns:a16="http://schemas.microsoft.com/office/drawing/2014/main" id="{7AD1C01B-8F3D-4DD9-9C0B-5DF4BCBA1B9B}"/>
                  </a:ext>
                </a:extLst>
              </p:cNvPr>
              <p:cNvSpPr/>
              <p:nvPr userDrawn="1"/>
            </p:nvSpPr>
            <p:spPr>
              <a:xfrm rot="10800000">
                <a:off x="12950688" y="4093726"/>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52" name="Tijdelijke aanduiding voor datum 3">
            <a:extLst>
              <a:ext uri="{FF2B5EF4-FFF2-40B4-BE49-F238E27FC236}">
                <a16:creationId xmlns:a16="http://schemas.microsoft.com/office/drawing/2014/main" id="{5C38AC4D-3B5D-401A-82CE-8BA42E0B90DB}"/>
              </a:ext>
            </a:extLst>
          </p:cNvPr>
          <p:cNvSpPr>
            <a:spLocks noGrp="1"/>
          </p:cNvSpPr>
          <p:nvPr>
            <p:ph type="dt" sz="half" idx="10"/>
          </p:nvPr>
        </p:nvSpPr>
        <p:spPr>
          <a:xfrm>
            <a:off x="8598090" y="6252804"/>
            <a:ext cx="3140325" cy="216909"/>
          </a:xfrm>
          <a:prstGeom prst="rect">
            <a:avLst/>
          </a:prstGeom>
        </p:spPr>
        <p:txBody>
          <a:bodyPr/>
          <a:lstStyle>
            <a:lvl1pPr>
              <a:defRPr b="0" i="0">
                <a:solidFill>
                  <a:schemeClr val="bg1"/>
                </a:solidFill>
                <a:latin typeface="Arial" charset="0"/>
              </a:defRPr>
            </a:lvl1pPr>
          </a:lstStyle>
          <a:p>
            <a:fld id="{2B309A3F-4EE8-4209-A4CD-C4B73C9DC328}" type="datetime1">
              <a:rPr lang="nl-NL" smtClean="0"/>
              <a:pPr/>
              <a:t>04-03-19</a:t>
            </a:fld>
            <a:endParaRPr lang="nl-NL" dirty="0"/>
          </a:p>
        </p:txBody>
      </p:sp>
      <p:sp>
        <p:nvSpPr>
          <p:cNvPr id="94" name="Tijdelijke aanduiding voor voettekst 4">
            <a:extLst>
              <a:ext uri="{FF2B5EF4-FFF2-40B4-BE49-F238E27FC236}">
                <a16:creationId xmlns:a16="http://schemas.microsoft.com/office/drawing/2014/main" id="{87014960-8505-4EFA-995C-83E6A4A37386}"/>
              </a:ext>
            </a:extLst>
          </p:cNvPr>
          <p:cNvSpPr>
            <a:spLocks noGrp="1"/>
          </p:cNvSpPr>
          <p:nvPr>
            <p:ph type="ftr" sz="quarter" idx="11"/>
          </p:nvPr>
        </p:nvSpPr>
        <p:spPr>
          <a:xfrm>
            <a:off x="1775460" y="6252804"/>
            <a:ext cx="6344957" cy="216909"/>
          </a:xfrm>
        </p:spPr>
        <p:txBody>
          <a:bodyPr/>
          <a:lstStyle>
            <a:lvl1pPr>
              <a:defRPr>
                <a:solidFill>
                  <a:schemeClr val="bg1"/>
                </a:solidFill>
              </a:defRPr>
            </a:lvl1pPr>
          </a:lstStyle>
          <a:p>
            <a:r>
              <a:rPr lang="nl-NL"/>
              <a:t>&lt;Plaats hier je voettekst&gt;</a:t>
            </a:r>
            <a:endParaRPr lang="nl-NL" dirty="0"/>
          </a:p>
        </p:txBody>
      </p:sp>
      <p:sp>
        <p:nvSpPr>
          <p:cNvPr id="95" name="Tijdelijke aanduiding voor dianummer 5">
            <a:extLst>
              <a:ext uri="{FF2B5EF4-FFF2-40B4-BE49-F238E27FC236}">
                <a16:creationId xmlns:a16="http://schemas.microsoft.com/office/drawing/2014/main" id="{8BA7012C-6994-4C42-9216-EB27417D155F}"/>
              </a:ext>
            </a:extLst>
          </p:cNvPr>
          <p:cNvSpPr>
            <a:spLocks noGrp="1"/>
          </p:cNvSpPr>
          <p:nvPr>
            <p:ph type="sldNum" sz="quarter" idx="12"/>
          </p:nvPr>
        </p:nvSpPr>
        <p:spPr>
          <a:xfrm>
            <a:off x="1250490" y="6252804"/>
            <a:ext cx="392576" cy="216909"/>
          </a:xfrm>
        </p:spPr>
        <p:txBody>
          <a:bodyPr/>
          <a:lstStyle>
            <a:lvl1pPr>
              <a:defRPr>
                <a:solidFill>
                  <a:schemeClr val="bg1"/>
                </a:solidFill>
              </a:defRPr>
            </a:lvl1pPr>
          </a:lstStyle>
          <a:p>
            <a:fld id="{7AD0FE45-509C-4BDF-9EDE-64426F8DF3D2}" type="slidenum">
              <a:rPr lang="nl-NL" smtClean="0"/>
              <a:pPr/>
              <a:t>‹#›</a:t>
            </a:fld>
            <a:endParaRPr lang="nl-NL"/>
          </a:p>
        </p:txBody>
      </p:sp>
      <p:sp>
        <p:nvSpPr>
          <p:cNvPr id="96" name="Tijdelijke aanduiding voor tekst 5">
            <a:extLst>
              <a:ext uri="{FF2B5EF4-FFF2-40B4-BE49-F238E27FC236}">
                <a16:creationId xmlns:a16="http://schemas.microsoft.com/office/drawing/2014/main" id="{C6CCF387-DD1D-47B3-908B-DD3942B88F8D}"/>
              </a:ext>
            </a:extLst>
          </p:cNvPr>
          <p:cNvSpPr txBox="1">
            <a:spLocks/>
          </p:cNvSpPr>
          <p:nvPr userDrawn="1"/>
        </p:nvSpPr>
        <p:spPr>
          <a:xfrm>
            <a:off x="4610122" y="1255784"/>
            <a:ext cx="6602150" cy="4831478"/>
          </a:xfrm>
          <a:prstGeom prst="rect">
            <a:avLst/>
          </a:prstGeom>
          <a:blipFill>
            <a:blip r:embed="rId6"/>
            <a:stretch>
              <a:fillRect b="-3692"/>
            </a:stretch>
          </a:blipFill>
        </p:spPr>
        <p:txBody>
          <a:bodyPr vert="horz" lIns="0" tIns="0" rIns="0" bIns="0" rtlCol="0">
            <a:noAutofit/>
          </a:bodyPr>
          <a:lstStyle>
            <a:lvl1pPr marL="0" indent="0" algn="l" defTabSz="914400" rtl="0" eaLnBrk="1" latinLnBrk="0" hangingPunct="1">
              <a:lnSpc>
                <a:spcPct val="90000"/>
              </a:lnSpc>
              <a:spcBef>
                <a:spcPts val="600"/>
              </a:spcBef>
              <a:spcAft>
                <a:spcPts val="600"/>
              </a:spcAft>
              <a:buClr>
                <a:schemeClr val="accent2"/>
              </a:buClr>
              <a:buFont typeface="Arial" panose="020B0604020202020204" pitchFamily="34" charset="0"/>
              <a:buNone/>
              <a:defRPr sz="1600" kern="1200">
                <a:solidFill>
                  <a:schemeClr val="accent6"/>
                </a:solidFill>
                <a:latin typeface="Calibri Light" panose="020F0302020204030204" pitchFamily="34" charset="0"/>
                <a:ea typeface="+mn-ea"/>
                <a:cs typeface="Calibri Light" panose="020F0302020204030204" pitchFamily="34" charset="0"/>
              </a:defRPr>
            </a:lvl1pPr>
            <a:lvl2pPr marL="531813" indent="-258763" algn="l" defTabSz="914400" rtl="0" eaLnBrk="1" latinLnBrk="0" hangingPunct="1">
              <a:lnSpc>
                <a:spcPct val="90000"/>
              </a:lnSpc>
              <a:spcBef>
                <a:spcPts val="600"/>
              </a:spcBef>
              <a:spcAft>
                <a:spcPts val="600"/>
              </a:spcAft>
              <a:buClr>
                <a:schemeClr val="accent2"/>
              </a:buClr>
              <a:buFont typeface="Calibri Light" panose="020F0302020204030204" pitchFamily="34" charset="0"/>
              <a:buChar char="−"/>
              <a:defRPr sz="1600" kern="1200">
                <a:solidFill>
                  <a:schemeClr val="accent6"/>
                </a:solidFill>
                <a:latin typeface="Calibri Light" panose="020F0302020204030204" pitchFamily="34" charset="0"/>
                <a:ea typeface="+mn-ea"/>
                <a:cs typeface="Calibri Light" panose="020F0302020204030204" pitchFamily="34" charset="0"/>
              </a:defRPr>
            </a:lvl2pPr>
            <a:lvl3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accent6"/>
                </a:solidFill>
                <a:latin typeface="Calibri Light" panose="020F0302020204030204" pitchFamily="34" charset="0"/>
                <a:ea typeface="+mn-ea"/>
                <a:cs typeface="Calibri Light" panose="020F0302020204030204" pitchFamily="34" charset="0"/>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sz="1800" b="1" kern="1200">
                <a:solidFill>
                  <a:schemeClr val="accent1"/>
                </a:solidFill>
                <a:latin typeface="Calibri" panose="020F0502020204030204" pitchFamily="34" charset="0"/>
                <a:ea typeface="+mn-ea"/>
                <a:cs typeface="Calibri" panose="020F0502020204030204" pitchFamily="34" charset="0"/>
              </a:defRPr>
            </a:lvl4pPr>
            <a:lvl5pPr marL="354013" indent="-354013" algn="l" defTabSz="914400" rtl="0" eaLnBrk="1" latinLnBrk="0" hangingPunct="1">
              <a:lnSpc>
                <a:spcPct val="90000"/>
              </a:lnSpc>
              <a:spcBef>
                <a:spcPts val="600"/>
              </a:spcBef>
              <a:spcAft>
                <a:spcPts val="600"/>
              </a:spcAft>
              <a:buFont typeface="+mj-lt"/>
              <a:buAutoNum type="arabicPeriod"/>
              <a:defRPr sz="1600" kern="1200">
                <a:solidFill>
                  <a:schemeClr val="accent6"/>
                </a:solidFill>
                <a:latin typeface="Calibri Light" panose="020F0302020204030204" pitchFamily="34" charset="0"/>
                <a:ea typeface="+mn-ea"/>
                <a:cs typeface="Calibri Light" panose="020F0302020204030204" pitchFamily="34" charset="0"/>
              </a:defRPr>
            </a:lvl5pPr>
            <a:lvl6pPr marL="812800" indent="-279400" algn="l" defTabSz="914400" rtl="0" eaLnBrk="1" latinLnBrk="0" hangingPunct="1">
              <a:lnSpc>
                <a:spcPct val="90000"/>
              </a:lnSpc>
              <a:spcBef>
                <a:spcPts val="600"/>
              </a:spcBef>
              <a:spcAft>
                <a:spcPts val="600"/>
              </a:spcAft>
              <a:buClr>
                <a:schemeClr val="accent2"/>
              </a:buClr>
              <a:buFont typeface="Arial" panose="020B0604020202020204" pitchFamily="34" charset="0"/>
              <a:buChar char="•"/>
              <a:defRPr sz="1600" kern="1200">
                <a:solidFill>
                  <a:schemeClr val="accent6"/>
                </a:solidFill>
                <a:latin typeface="Calibri Light" panose="020F0302020204030204" pitchFamily="34" charset="0"/>
                <a:ea typeface="+mn-ea"/>
                <a:cs typeface="Calibri Light" panose="020F0302020204030204" pitchFamily="34" charset="0"/>
              </a:defRPr>
            </a:lvl6pPr>
            <a:lvl7pPr marL="1168400" indent="-355600" algn="l" defTabSz="914400" rtl="0" eaLnBrk="1" latinLnBrk="0" hangingPunct="1">
              <a:lnSpc>
                <a:spcPct val="90000"/>
              </a:lnSpc>
              <a:spcBef>
                <a:spcPts val="600"/>
              </a:spcBef>
              <a:spcAft>
                <a:spcPts val="600"/>
              </a:spcAft>
              <a:buClr>
                <a:schemeClr val="accent2"/>
              </a:buClr>
              <a:buFont typeface="Calibri" panose="020F0502020204030204" pitchFamily="34" charset="0"/>
              <a:buChar char="→"/>
              <a:defRPr sz="1600" kern="1200">
                <a:solidFill>
                  <a:schemeClr val="accent6"/>
                </a:solidFill>
                <a:latin typeface="Calibri Light" panose="020F0302020204030204" pitchFamily="34" charset="0"/>
                <a:ea typeface="+mn-ea"/>
                <a:cs typeface="Calibri Light" panose="020F0302020204030204" pitchFamily="34" charset="0"/>
              </a:defRPr>
            </a:lvl7pPr>
            <a:lvl8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accent6"/>
                </a:solidFill>
                <a:latin typeface="Calibri Light" panose="020F0302020204030204" pitchFamily="34" charset="0"/>
                <a:ea typeface="+mn-ea"/>
                <a:cs typeface="Calibri Light" panose="020F0302020204030204" pitchFamily="34" charset="0"/>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800" i="1" kern="1200">
                <a:solidFill>
                  <a:schemeClr val="accent1"/>
                </a:solidFill>
                <a:latin typeface="Calibri" panose="020F0502020204030204" pitchFamily="34" charset="0"/>
                <a:ea typeface="+mn-ea"/>
                <a:cs typeface="Calibri" panose="020F0502020204030204" pitchFamily="34" charset="0"/>
              </a:defRPr>
            </a:lvl9pPr>
          </a:lstStyle>
          <a:p>
            <a:pPr marL="0" marR="0" lvl="0" indent="0" algn="l" defTabSz="914400" rtl="0" eaLnBrk="1" fontAlgn="auto" latinLnBrk="0" hangingPunct="1">
              <a:lnSpc>
                <a:spcPct val="90000"/>
              </a:lnSpc>
              <a:spcBef>
                <a:spcPts val="600"/>
              </a:spcBef>
              <a:spcAft>
                <a:spcPts val="600"/>
              </a:spcAft>
              <a:buClr>
                <a:srgbClr val="C20831"/>
              </a:buClr>
              <a:buSzTx/>
              <a:buFont typeface="Arial" panose="020B0604020202020204" pitchFamily="34" charset="0"/>
              <a:buNone/>
              <a:tabLst/>
              <a:defRPr/>
            </a:pPr>
            <a:endParaRPr kumimoji="0" lang="nl-NL" sz="1600" b="0" i="0" u="none" strike="noStrike" kern="1200" cap="none" spc="0" normalizeH="0" baseline="0" noProof="0" dirty="0">
              <a:ln>
                <a:noFill/>
              </a:ln>
              <a:solidFill>
                <a:srgbClr val="595959"/>
              </a:solidFill>
              <a:effectLst/>
              <a:uLnTx/>
              <a:uFillTx/>
              <a:latin typeface="Calibri Light" panose="020F0302020204030204" pitchFamily="34" charset="0"/>
              <a:ea typeface="+mn-ea"/>
              <a:cs typeface="Calibri Light" panose="020F0302020204030204" pitchFamily="34" charset="0"/>
            </a:endParaRPr>
          </a:p>
        </p:txBody>
      </p:sp>
      <p:sp>
        <p:nvSpPr>
          <p:cNvPr id="97" name="Tijdelijke aanduiding voor afbeelding 2">
            <a:extLst>
              <a:ext uri="{FF2B5EF4-FFF2-40B4-BE49-F238E27FC236}">
                <a16:creationId xmlns:a16="http://schemas.microsoft.com/office/drawing/2014/main" id="{B9245478-0386-48BF-9F5E-A228B2C52B33}"/>
              </a:ext>
            </a:extLst>
          </p:cNvPr>
          <p:cNvSpPr>
            <a:spLocks noGrp="1"/>
          </p:cNvSpPr>
          <p:nvPr>
            <p:ph type="pic" sz="quarter" idx="19" hasCustomPrompt="1"/>
          </p:nvPr>
        </p:nvSpPr>
        <p:spPr>
          <a:xfrm>
            <a:off x="5407999" y="1963750"/>
            <a:ext cx="5014800" cy="2808000"/>
          </a:xfrm>
          <a:solidFill>
            <a:schemeClr val="bg1">
              <a:lumMod val="95000"/>
            </a:schemeClr>
          </a:solidFill>
          <a:ln w="3175">
            <a:noFill/>
          </a:ln>
        </p:spPr>
        <p:txBody>
          <a:bodyPr vert="horz" lIns="0" tIns="0" rIns="0" bIns="1620000" rtlCol="0" anchor="ctr">
            <a:noAutofit/>
          </a:bodyPr>
          <a:lstStyle>
            <a:lvl1pPr marL="0" marR="0" indent="0" algn="ctr" defTabSz="914400" rtl="0" eaLnBrk="1" fontAlgn="auto" latinLnBrk="0" hangingPunct="1">
              <a:lnSpc>
                <a:spcPct val="90000"/>
              </a:lnSpc>
              <a:spcBef>
                <a:spcPts val="0"/>
              </a:spcBef>
              <a:spcAft>
                <a:spcPts val="0"/>
              </a:spcAft>
              <a:buClr>
                <a:schemeClr val="accent2"/>
              </a:buClr>
              <a:buSzTx/>
              <a:buFont typeface="Arial" panose="020B0604020202020204" pitchFamily="34" charset="0"/>
              <a:buNone/>
              <a:tabLst/>
              <a:defRPr lang="nl-NL" sz="1500" i="1" dirty="0">
                <a:solidFill>
                  <a:schemeClr val="tx1">
                    <a:lumMod val="50000"/>
                    <a:lumOff val="50000"/>
                  </a:schemeClr>
                </a:solidFill>
              </a:defRPr>
            </a:lvl1pPr>
          </a:lstStyle>
          <a:p>
            <a:pPr marL="0" marR="0" lvl="0" indent="0" algn="ctr" defTabSz="914400" rtl="0" eaLnBrk="1" fontAlgn="auto" latinLnBrk="0" hangingPunct="1">
              <a:lnSpc>
                <a:spcPct val="90000"/>
              </a:lnSpc>
              <a:spcBef>
                <a:spcPts val="0"/>
              </a:spcBef>
              <a:spcAft>
                <a:spcPts val="0"/>
              </a:spcAft>
              <a:buClr>
                <a:schemeClr val="accent2"/>
              </a:buClr>
              <a:buSzTx/>
              <a:buFont typeface="Arial" panose="020B0604020202020204" pitchFamily="34" charset="0"/>
              <a:buNone/>
              <a:tabLst/>
              <a:defRPr/>
            </a:pPr>
            <a:r>
              <a:rPr lang="nl-NL" dirty="0"/>
              <a:t>Klik op het onderstaande icoon </a:t>
            </a:r>
            <a:br>
              <a:rPr lang="nl-NL" dirty="0"/>
            </a:br>
            <a:r>
              <a:rPr lang="nl-NL" dirty="0"/>
              <a:t>om een afbeelding in te voegen.</a:t>
            </a:r>
          </a:p>
        </p:txBody>
      </p:sp>
      <p:sp>
        <p:nvSpPr>
          <p:cNvPr id="98" name="Titel 1">
            <a:extLst>
              <a:ext uri="{FF2B5EF4-FFF2-40B4-BE49-F238E27FC236}">
                <a16:creationId xmlns:a16="http://schemas.microsoft.com/office/drawing/2014/main" id="{CD186578-4208-47BE-AC7F-D024CC7E906F}"/>
              </a:ext>
            </a:extLst>
          </p:cNvPr>
          <p:cNvSpPr>
            <a:spLocks noGrp="1"/>
          </p:cNvSpPr>
          <p:nvPr>
            <p:ph type="title" hasCustomPrompt="1"/>
          </p:nvPr>
        </p:nvSpPr>
        <p:spPr>
          <a:xfrm>
            <a:off x="1232254" y="1730078"/>
            <a:ext cx="3194465" cy="449900"/>
          </a:xfrm>
        </p:spPr>
        <p:txBody>
          <a:bodyPr/>
          <a:lstStyle>
            <a:lvl1pPr>
              <a:defRPr/>
            </a:lvl1pPr>
          </a:lstStyle>
          <a:p>
            <a:r>
              <a:rPr lang="nl-NL" noProof="0" dirty="0"/>
              <a:t>Plaats hier je titel</a:t>
            </a:r>
            <a:endParaRPr lang="nl-NL" dirty="0"/>
          </a:p>
        </p:txBody>
      </p:sp>
      <p:sp>
        <p:nvSpPr>
          <p:cNvPr id="102" name="Tijdelijke aanduiding voor verticale tekst 2">
            <a:extLst>
              <a:ext uri="{FF2B5EF4-FFF2-40B4-BE49-F238E27FC236}">
                <a16:creationId xmlns:a16="http://schemas.microsoft.com/office/drawing/2014/main" id="{D47ED1CC-D06A-43ED-BD50-A1418F1E6583}"/>
              </a:ext>
            </a:extLst>
          </p:cNvPr>
          <p:cNvSpPr>
            <a:spLocks noGrp="1"/>
          </p:cNvSpPr>
          <p:nvPr>
            <p:ph type="body" orient="vert" idx="1" hasCustomPrompt="1"/>
          </p:nvPr>
        </p:nvSpPr>
        <p:spPr>
          <a:xfrm>
            <a:off x="1250489" y="2283212"/>
            <a:ext cx="3176231" cy="3866358"/>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sp>
        <p:nvSpPr>
          <p:cNvPr id="103" name="Tijdelijke aanduiding voor tekst 105">
            <a:extLst>
              <a:ext uri="{FF2B5EF4-FFF2-40B4-BE49-F238E27FC236}">
                <a16:creationId xmlns:a16="http://schemas.microsoft.com/office/drawing/2014/main" id="{B774B890-AB01-4D81-9566-38D26A20F243}"/>
              </a:ext>
            </a:extLst>
          </p:cNvPr>
          <p:cNvSpPr>
            <a:spLocks noGrp="1"/>
          </p:cNvSpPr>
          <p:nvPr>
            <p:ph type="body" sz="quarter" idx="13"/>
          </p:nvPr>
        </p:nvSpPr>
        <p:spPr>
          <a:xfrm>
            <a:off x="-9524" y="0"/>
            <a:ext cx="2739600" cy="1904400"/>
          </a:xfrm>
          <a:blipFill>
            <a:blip r:embed="rId7"/>
            <a:stretch>
              <a:fillRect/>
            </a:stretch>
          </a:blipFill>
        </p:spPr>
        <p:txBody>
          <a:bodyPr/>
          <a:lstStyle>
            <a:lvl1pPr marL="0" indent="0">
              <a:buNone/>
              <a:defRPr sz="100">
                <a:solidFill>
                  <a:schemeClr val="bg2"/>
                </a:solidFill>
              </a:defRPr>
            </a:lvl1pPr>
          </a:lstStyle>
          <a:p>
            <a:pPr lvl="0"/>
            <a:endParaRPr lang="nl-NL" dirty="0"/>
          </a:p>
        </p:txBody>
      </p:sp>
      <p:sp>
        <p:nvSpPr>
          <p:cNvPr id="104" name="Tijdelijke aanduiding voor tekst 107">
            <a:extLst>
              <a:ext uri="{FF2B5EF4-FFF2-40B4-BE49-F238E27FC236}">
                <a16:creationId xmlns:a16="http://schemas.microsoft.com/office/drawing/2014/main" id="{953205C4-EA7F-4CF8-8BDF-30C9FF12EB79}"/>
              </a:ext>
            </a:extLst>
          </p:cNvPr>
          <p:cNvSpPr>
            <a:spLocks noGrp="1"/>
          </p:cNvSpPr>
          <p:nvPr>
            <p:ph type="body" sz="quarter" idx="15"/>
          </p:nvPr>
        </p:nvSpPr>
        <p:spPr>
          <a:xfrm>
            <a:off x="285232" y="378212"/>
            <a:ext cx="1263687" cy="418062"/>
          </a:xfrm>
          <a:blipFill>
            <a:blip r:embed="rId8"/>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9737747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96">
                                            <p:bg/>
                                          </p:spTgt>
                                        </p:tgtEl>
                                        <p:attrNameLst>
                                          <p:attrName>style.visibility</p:attrName>
                                        </p:attrNameLst>
                                      </p:cBhvr>
                                      <p:to>
                                        <p:strVal val="visible"/>
                                      </p:to>
                                    </p:set>
                                    <p:anim calcmode="lin" valueType="num">
                                      <p:cBhvr additive="base">
                                        <p:cTn id="7" dur="1000" fill="hold"/>
                                        <p:tgtEl>
                                          <p:spTgt spid="96">
                                            <p:bg/>
                                          </p:spTgt>
                                        </p:tgtEl>
                                        <p:attrNameLst>
                                          <p:attrName>ppt_x</p:attrName>
                                        </p:attrNameLst>
                                      </p:cBhvr>
                                      <p:tavLst>
                                        <p:tav tm="0">
                                          <p:val>
                                            <p:strVal val="1+#ppt_w/2"/>
                                          </p:val>
                                        </p:tav>
                                        <p:tav tm="100000">
                                          <p:val>
                                            <p:strVal val="#ppt_x"/>
                                          </p:val>
                                        </p:tav>
                                      </p:tavLst>
                                    </p:anim>
                                    <p:anim calcmode="lin" valueType="num">
                                      <p:cBhvr additive="base">
                                        <p:cTn id="8" dur="1000" fill="hold"/>
                                        <p:tgtEl>
                                          <p:spTgt spid="96">
                                            <p:bg/>
                                          </p:spTgt>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nodePh="1">
                                  <p:stCondLst>
                                    <p:cond delay="250"/>
                                  </p:stCondLst>
                                  <p:endCondLst>
                                    <p:cond evt="begin" delay="0">
                                      <p:tn val="9"/>
                                    </p:cond>
                                  </p:endCondLst>
                                  <p:childTnLst>
                                    <p:set>
                                      <p:cBhvr>
                                        <p:cTn id="10" dur="1" fill="hold">
                                          <p:stCondLst>
                                            <p:cond delay="0"/>
                                          </p:stCondLst>
                                        </p:cTn>
                                        <p:tgtEl>
                                          <p:spTgt spid="96">
                                            <p:txEl>
                                              <p:pRg st="0" end="0"/>
                                            </p:txEl>
                                          </p:spTgt>
                                        </p:tgtEl>
                                        <p:attrNameLst>
                                          <p:attrName>style.visibility</p:attrName>
                                        </p:attrNameLst>
                                      </p:cBhvr>
                                      <p:to>
                                        <p:strVal val="visible"/>
                                      </p:to>
                                    </p:set>
                                    <p:anim calcmode="lin" valueType="num">
                                      <p:cBhvr additive="base">
                                        <p:cTn id="11" dur="1000" fill="hold"/>
                                        <p:tgtEl>
                                          <p:spTgt spid="96">
                                            <p:txEl>
                                              <p:pRg st="0" end="0"/>
                                            </p:txEl>
                                          </p:spTgt>
                                        </p:tgtEl>
                                        <p:attrNameLst>
                                          <p:attrName>ppt_x</p:attrName>
                                        </p:attrNameLst>
                                      </p:cBhvr>
                                      <p:tavLst>
                                        <p:tav tm="0">
                                          <p:val>
                                            <p:strVal val="1+#ppt_w/2"/>
                                          </p:val>
                                        </p:tav>
                                        <p:tav tm="100000">
                                          <p:val>
                                            <p:strVal val="#ppt_x"/>
                                          </p:val>
                                        </p:tav>
                                      </p:tavLst>
                                    </p:anim>
                                    <p:anim calcmode="lin" valueType="num">
                                      <p:cBhvr additive="base">
                                        <p:cTn id="12" dur="1000" fill="hold"/>
                                        <p:tgtEl>
                                          <p:spTgt spid="96">
                                            <p:txEl>
                                              <p:pRg st="0" end="0"/>
                                            </p:txEl>
                                          </p:spTgt>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1250"/>
                                  </p:stCondLst>
                                  <p:childTnLst>
                                    <p:set>
                                      <p:cBhvr>
                                        <p:cTn id="14" dur="1" fill="hold">
                                          <p:stCondLst>
                                            <p:cond delay="0"/>
                                          </p:stCondLst>
                                        </p:cTn>
                                        <p:tgtEl>
                                          <p:spTgt spid="97"/>
                                        </p:tgtEl>
                                        <p:attrNameLst>
                                          <p:attrName>style.visibility</p:attrName>
                                        </p:attrNameLst>
                                      </p:cBhvr>
                                      <p:to>
                                        <p:strVal val="visible"/>
                                      </p:to>
                                    </p:set>
                                    <p:animEffect transition="in" filter="fade">
                                      <p:cBhvr>
                                        <p:cTn id="15" dur="750"/>
                                        <p:tgtEl>
                                          <p:spTgt spid="9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2"/>
                                        </p:tgtEl>
                                        <p:attrNameLst>
                                          <p:attrName>style.visibility</p:attrName>
                                        </p:attrNameLst>
                                      </p:cBhvr>
                                      <p:to>
                                        <p:strVal val="visible"/>
                                      </p:to>
                                    </p:set>
                                    <p:animEffect transition="in" filter="fade">
                                      <p:cBhvr>
                                        <p:cTn id="18" dur="75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uiExpand="1" build="p" animBg="1">
        <p:tmplLst>
          <p:tmpl>
            <p:tnLst>
              <p:par>
                <p:cTn presetID="2" presetClass="entr" presetSubtype="4" decel="100000" fill="hold" nodeType="withEffect">
                  <p:stCondLst>
                    <p:cond delay="0"/>
                  </p:stCondLst>
                  <p:childTnLst>
                    <p:set>
                      <p:cBhvr>
                        <p:cTn dur="1" fill="hold">
                          <p:stCondLst>
                            <p:cond delay="0"/>
                          </p:stCondLst>
                        </p:cTn>
                        <p:tgtEl>
                          <p:spTgt spid="96"/>
                        </p:tgtEl>
                        <p:attrNameLst>
                          <p:attrName>style.visibility</p:attrName>
                        </p:attrNameLst>
                      </p:cBhvr>
                      <p:to>
                        <p:strVal val="visible"/>
                      </p:to>
                    </p:set>
                    <p:anim calcmode="lin" valueType="num">
                      <p:cBhvr additive="base">
                        <p:cTn dur="750" fill="hold"/>
                        <p:tgtEl>
                          <p:spTgt spid="96"/>
                        </p:tgtEl>
                        <p:attrNameLst>
                          <p:attrName>ppt_x</p:attrName>
                        </p:attrNameLst>
                      </p:cBhvr>
                      <p:tavLst>
                        <p:tav tm="0">
                          <p:val>
                            <p:strVal val="#ppt_x"/>
                          </p:val>
                        </p:tav>
                        <p:tav tm="100000">
                          <p:val>
                            <p:strVal val="#ppt_x"/>
                          </p:val>
                        </p:tav>
                      </p:tavLst>
                    </p:anim>
                    <p:anim calcmode="lin" valueType="num">
                      <p:cBhvr additive="base">
                        <p:cTn dur="750" fill="hold"/>
                        <p:tgtEl>
                          <p:spTgt spid="96"/>
                        </p:tgtEl>
                        <p:attrNameLst>
                          <p:attrName>ppt_y</p:attrName>
                        </p:attrNameLst>
                      </p:cBhvr>
                      <p:tavLst>
                        <p:tav tm="0">
                          <p:val>
                            <p:strVal val="1+#ppt_h/2"/>
                          </p:val>
                        </p:tav>
                        <p:tav tm="100000">
                          <p:val>
                            <p:strVal val="#ppt_y"/>
                          </p:val>
                        </p:tav>
                      </p:tavLst>
                    </p:anim>
                  </p:childTnLst>
                </p:cTn>
              </p:par>
            </p:tnLst>
          </p:tmpl>
          <p:tmpl lvl="1">
            <p:tnLst>
              <p:par>
                <p:cTn presetID="2" presetClass="entr" presetSubtype="4" decel="100000" fill="hold" nodeType="withEffect" nodePh="1">
                  <p:stCondLst>
                    <p:cond delay="0"/>
                  </p:stCondLst>
                  <p:endCondLst>
                    <p:cond delay="0"/>
                  </p:endCondLst>
                  <p:childTnLst>
                    <p:set>
                      <p:cBhvr>
                        <p:cTn dur="1" fill="hold">
                          <p:stCondLst>
                            <p:cond delay="0"/>
                          </p:stCondLst>
                        </p:cTn>
                        <p:tgtEl>
                          <p:spTgt spid="96"/>
                        </p:tgtEl>
                        <p:attrNameLst>
                          <p:attrName>style.visibility</p:attrName>
                        </p:attrNameLst>
                      </p:cBhvr>
                      <p:to>
                        <p:strVal val="visible"/>
                      </p:to>
                    </p:set>
                    <p:anim calcmode="lin" valueType="num">
                      <p:cBhvr additive="base">
                        <p:cTn dur="750" fill="hold"/>
                        <p:tgtEl>
                          <p:spTgt spid="96"/>
                        </p:tgtEl>
                        <p:attrNameLst>
                          <p:attrName>ppt_x</p:attrName>
                        </p:attrNameLst>
                      </p:cBhvr>
                      <p:tavLst>
                        <p:tav tm="0">
                          <p:val>
                            <p:strVal val="#ppt_x"/>
                          </p:val>
                        </p:tav>
                        <p:tav tm="100000">
                          <p:val>
                            <p:strVal val="#ppt_x"/>
                          </p:val>
                        </p:tav>
                      </p:tavLst>
                    </p:anim>
                    <p:anim calcmode="lin" valueType="num">
                      <p:cBhvr additive="base">
                        <p:cTn dur="750" fill="hold"/>
                        <p:tgtEl>
                          <p:spTgt spid="96"/>
                        </p:tgtEl>
                        <p:attrNameLst>
                          <p:attrName>ppt_y</p:attrName>
                        </p:attrNameLst>
                      </p:cBhvr>
                      <p:tavLst>
                        <p:tav tm="0">
                          <p:val>
                            <p:strVal val="1+#ppt_h/2"/>
                          </p:val>
                        </p:tav>
                        <p:tav tm="100000">
                          <p:val>
                            <p:strVal val="#ppt_y"/>
                          </p:val>
                        </p:tav>
                      </p:tavLst>
                    </p:anim>
                  </p:childTnLst>
                </p:cTn>
              </p:par>
            </p:tnLst>
          </p:tmpl>
        </p:tmplLst>
      </p:bldP>
      <p:bldP spid="97" grpId="0" animBg="1"/>
      <p:bldP spid="102" grpId="0">
        <p:tmplLst>
          <p:tmpl>
            <p:tnLst>
              <p:par>
                <p:cTn presetID="10" presetClass="entr" presetSubtype="0" fill="hold" nodeType="withEffect">
                  <p:stCondLst>
                    <p:cond delay="0"/>
                  </p:stCondLst>
                  <p:childTnLst>
                    <p:set>
                      <p:cBhvr>
                        <p:cTn dur="1" fill="hold">
                          <p:stCondLst>
                            <p:cond delay="0"/>
                          </p:stCondLst>
                        </p:cTn>
                        <p:tgtEl>
                          <p:spTgt spid="102"/>
                        </p:tgtEl>
                        <p:attrNameLst>
                          <p:attrName>style.visibility</p:attrName>
                        </p:attrNameLst>
                      </p:cBhvr>
                      <p:to>
                        <p:strVal val="visible"/>
                      </p:to>
                    </p:set>
                    <p:animEffect transition="in" filter="fade">
                      <p:cBhvr>
                        <p:cTn dur="750"/>
                        <p:tgtEl>
                          <p:spTgt spid="10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LOGO ANIMATIE">
    <p:spTree>
      <p:nvGrpSpPr>
        <p:cNvPr id="1" name=""/>
        <p:cNvGrpSpPr/>
        <p:nvPr/>
      </p:nvGrpSpPr>
      <p:grpSpPr>
        <a:xfrm>
          <a:off x="0" y="0"/>
          <a:ext cx="0" cy="0"/>
          <a:chOff x="0" y="0"/>
          <a:chExt cx="0" cy="0"/>
        </a:xfrm>
      </p:grpSpPr>
      <p:sp>
        <p:nvSpPr>
          <p:cNvPr id="7" name="Tekstvak 6">
            <a:extLst>
              <a:ext uri="{FF2B5EF4-FFF2-40B4-BE49-F238E27FC236}">
                <a16:creationId xmlns:a16="http://schemas.microsoft.com/office/drawing/2014/main" id="{A6DE5EA5-27BD-42F3-BD1D-C1E35D802DEE}"/>
              </a:ext>
            </a:extLst>
          </p:cNvPr>
          <p:cNvSpPr txBox="1"/>
          <p:nvPr userDrawn="1"/>
        </p:nvSpPr>
        <p:spPr>
          <a:xfrm>
            <a:off x="5092423" y="-885712"/>
            <a:ext cx="2007190"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LOGO ANIMATIE</a:t>
            </a:r>
          </a:p>
        </p:txBody>
      </p:sp>
      <p:grpSp>
        <p:nvGrpSpPr>
          <p:cNvPr id="93" name="Grid" hidden="1">
            <a:extLst>
              <a:ext uri="{FF2B5EF4-FFF2-40B4-BE49-F238E27FC236}">
                <a16:creationId xmlns:a16="http://schemas.microsoft.com/office/drawing/2014/main" id="{F2E79011-BDA0-4EB2-AB8A-0BC0103BB30A}"/>
              </a:ext>
            </a:extLst>
          </p:cNvPr>
          <p:cNvGrpSpPr/>
          <p:nvPr userDrawn="1"/>
        </p:nvGrpSpPr>
        <p:grpSpPr>
          <a:xfrm>
            <a:off x="-18224" y="-2"/>
            <a:ext cx="12210224" cy="6858005"/>
            <a:chOff x="-18224" y="-2"/>
            <a:chExt cx="12210224" cy="6858005"/>
          </a:xfrm>
          <a:solidFill>
            <a:schemeClr val="accent6">
              <a:alpha val="27843"/>
            </a:schemeClr>
          </a:solidFill>
        </p:grpSpPr>
        <p:sp>
          <p:nvSpPr>
            <p:cNvPr id="84" name="Rechthoek 83">
              <a:extLst>
                <a:ext uri="{FF2B5EF4-FFF2-40B4-BE49-F238E27FC236}">
                  <a16:creationId xmlns:a16="http://schemas.microsoft.com/office/drawing/2014/main" id="{90500149-5BE0-4897-AEEB-793069303CDD}"/>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5" name="Rechthoek 84">
              <a:extLst>
                <a:ext uri="{FF2B5EF4-FFF2-40B4-BE49-F238E27FC236}">
                  <a16:creationId xmlns:a16="http://schemas.microsoft.com/office/drawing/2014/main" id="{AD9AAC45-F9FB-4633-BA96-4195FD6C62EF}"/>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6" name="Rechthoek 85">
              <a:extLst>
                <a:ext uri="{FF2B5EF4-FFF2-40B4-BE49-F238E27FC236}">
                  <a16:creationId xmlns:a16="http://schemas.microsoft.com/office/drawing/2014/main" id="{D248C5CF-8FA0-41A1-9FDE-D39C0444ACA3}"/>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87" name="Rechthoek 86">
              <a:extLst>
                <a:ext uri="{FF2B5EF4-FFF2-40B4-BE49-F238E27FC236}">
                  <a16:creationId xmlns:a16="http://schemas.microsoft.com/office/drawing/2014/main" id="{E30ACC1B-782C-4A42-B117-69F5F95858CA}"/>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8" name="Rechthoek 87">
              <a:extLst>
                <a:ext uri="{FF2B5EF4-FFF2-40B4-BE49-F238E27FC236}">
                  <a16:creationId xmlns:a16="http://schemas.microsoft.com/office/drawing/2014/main" id="{8A5F31ED-81A5-4E3D-BE6C-C9CCE8A6E2BA}"/>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0" name="Rechthoek 89">
              <a:extLst>
                <a:ext uri="{FF2B5EF4-FFF2-40B4-BE49-F238E27FC236}">
                  <a16:creationId xmlns:a16="http://schemas.microsoft.com/office/drawing/2014/main" id="{D772786D-35D8-4CB8-89C6-A3B5DD739E4E}"/>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1" name="Rechthoek 90">
              <a:extLst>
                <a:ext uri="{FF2B5EF4-FFF2-40B4-BE49-F238E27FC236}">
                  <a16:creationId xmlns:a16="http://schemas.microsoft.com/office/drawing/2014/main" id="{34182EF8-D8D7-4E0C-953E-17C74B3BB091}"/>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2" name="Rechthoek 91">
              <a:extLst>
                <a:ext uri="{FF2B5EF4-FFF2-40B4-BE49-F238E27FC236}">
                  <a16:creationId xmlns:a16="http://schemas.microsoft.com/office/drawing/2014/main" id="{980B90D0-99F8-42CD-B87F-1B99ED60DABF}"/>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4" name="Rechthoek 93">
              <a:extLst>
                <a:ext uri="{FF2B5EF4-FFF2-40B4-BE49-F238E27FC236}">
                  <a16:creationId xmlns:a16="http://schemas.microsoft.com/office/drawing/2014/main" id="{4949361B-D8FD-4672-9C19-1C9FD159D51A}"/>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13" name="Freeform 5">
            <a:extLst>
              <a:ext uri="{FF2B5EF4-FFF2-40B4-BE49-F238E27FC236}">
                <a16:creationId xmlns:a16="http://schemas.microsoft.com/office/drawing/2014/main" id="{993DB1F2-266F-4FCA-B24E-10AAD91597FC}"/>
              </a:ext>
            </a:extLst>
          </p:cNvPr>
          <p:cNvSpPr>
            <a:spLocks noEditPoints="1"/>
          </p:cNvSpPr>
          <p:nvPr userDrawn="1"/>
        </p:nvSpPr>
        <p:spPr bwMode="auto">
          <a:xfrm>
            <a:off x="4899025" y="2752725"/>
            <a:ext cx="1416050" cy="1431925"/>
          </a:xfrm>
          <a:custGeom>
            <a:avLst/>
            <a:gdLst>
              <a:gd name="T0" fmla="*/ 328 w 434"/>
              <a:gd name="T1" fmla="*/ 174 h 438"/>
              <a:gd name="T2" fmla="*/ 100 w 434"/>
              <a:gd name="T3" fmla="*/ 174 h 438"/>
              <a:gd name="T4" fmla="*/ 210 w 434"/>
              <a:gd name="T5" fmla="*/ 89 h 438"/>
              <a:gd name="T6" fmla="*/ 328 w 434"/>
              <a:gd name="T7" fmla="*/ 174 h 438"/>
              <a:gd name="T8" fmla="*/ 99 w 434"/>
              <a:gd name="T9" fmla="*/ 253 h 438"/>
              <a:gd name="T10" fmla="*/ 434 w 434"/>
              <a:gd name="T11" fmla="*/ 253 h 438"/>
              <a:gd name="T12" fmla="*/ 434 w 434"/>
              <a:gd name="T13" fmla="*/ 232 h 438"/>
              <a:gd name="T14" fmla="*/ 395 w 434"/>
              <a:gd name="T15" fmla="*/ 94 h 438"/>
              <a:gd name="T16" fmla="*/ 214 w 434"/>
              <a:gd name="T17" fmla="*/ 0 h 438"/>
              <a:gd name="T18" fmla="*/ 59 w 434"/>
              <a:gd name="T19" fmla="*/ 69 h 438"/>
              <a:gd name="T20" fmla="*/ 0 w 434"/>
              <a:gd name="T21" fmla="*/ 220 h 438"/>
              <a:gd name="T22" fmla="*/ 62 w 434"/>
              <a:gd name="T23" fmla="*/ 374 h 438"/>
              <a:gd name="T24" fmla="*/ 220 w 434"/>
              <a:gd name="T25" fmla="*/ 438 h 438"/>
              <a:gd name="T26" fmla="*/ 421 w 434"/>
              <a:gd name="T27" fmla="*/ 295 h 438"/>
              <a:gd name="T28" fmla="*/ 316 w 434"/>
              <a:gd name="T29" fmla="*/ 295 h 438"/>
              <a:gd name="T30" fmla="*/ 216 w 434"/>
              <a:gd name="T31" fmla="*/ 347 h 438"/>
              <a:gd name="T32" fmla="*/ 99 w 434"/>
              <a:gd name="T33" fmla="*/ 253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4" h="438">
                <a:moveTo>
                  <a:pt x="328" y="174"/>
                </a:moveTo>
                <a:cubicBezTo>
                  <a:pt x="100" y="174"/>
                  <a:pt x="100" y="174"/>
                  <a:pt x="100" y="174"/>
                </a:cubicBezTo>
                <a:cubicBezTo>
                  <a:pt x="114" y="123"/>
                  <a:pt x="161" y="89"/>
                  <a:pt x="210" y="89"/>
                </a:cubicBezTo>
                <a:cubicBezTo>
                  <a:pt x="272" y="89"/>
                  <a:pt x="313" y="119"/>
                  <a:pt x="328" y="174"/>
                </a:cubicBezTo>
                <a:moveTo>
                  <a:pt x="99" y="253"/>
                </a:moveTo>
                <a:cubicBezTo>
                  <a:pt x="434" y="253"/>
                  <a:pt x="434" y="253"/>
                  <a:pt x="434" y="253"/>
                </a:cubicBezTo>
                <a:cubicBezTo>
                  <a:pt x="434" y="246"/>
                  <a:pt x="434" y="239"/>
                  <a:pt x="434" y="232"/>
                </a:cubicBezTo>
                <a:cubicBezTo>
                  <a:pt x="434" y="176"/>
                  <a:pt x="421" y="132"/>
                  <a:pt x="395" y="94"/>
                </a:cubicBezTo>
                <a:cubicBezTo>
                  <a:pt x="351" y="36"/>
                  <a:pt x="285" y="0"/>
                  <a:pt x="214" y="0"/>
                </a:cubicBezTo>
                <a:cubicBezTo>
                  <a:pt x="156" y="0"/>
                  <a:pt x="101" y="24"/>
                  <a:pt x="59" y="69"/>
                </a:cubicBezTo>
                <a:cubicBezTo>
                  <a:pt x="20" y="110"/>
                  <a:pt x="0" y="162"/>
                  <a:pt x="0" y="220"/>
                </a:cubicBezTo>
                <a:cubicBezTo>
                  <a:pt x="0" y="275"/>
                  <a:pt x="23" y="332"/>
                  <a:pt x="62" y="374"/>
                </a:cubicBezTo>
                <a:cubicBezTo>
                  <a:pt x="106" y="417"/>
                  <a:pt x="157" y="438"/>
                  <a:pt x="220" y="438"/>
                </a:cubicBezTo>
                <a:cubicBezTo>
                  <a:pt x="312" y="438"/>
                  <a:pt x="386" y="386"/>
                  <a:pt x="421" y="295"/>
                </a:cubicBezTo>
                <a:cubicBezTo>
                  <a:pt x="316" y="295"/>
                  <a:pt x="316" y="295"/>
                  <a:pt x="316" y="295"/>
                </a:cubicBezTo>
                <a:cubicBezTo>
                  <a:pt x="296" y="329"/>
                  <a:pt x="259" y="347"/>
                  <a:pt x="216" y="347"/>
                </a:cubicBezTo>
                <a:cubicBezTo>
                  <a:pt x="148" y="349"/>
                  <a:pt x="104" y="312"/>
                  <a:pt x="99" y="253"/>
                </a:cubicBezTo>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b="0" i="0" dirty="0">
              <a:latin typeface="Arial" charset="0"/>
            </a:endParaRPr>
          </a:p>
        </p:txBody>
      </p:sp>
      <p:sp>
        <p:nvSpPr>
          <p:cNvPr id="14" name="Freeform 6">
            <a:extLst>
              <a:ext uri="{FF2B5EF4-FFF2-40B4-BE49-F238E27FC236}">
                <a16:creationId xmlns:a16="http://schemas.microsoft.com/office/drawing/2014/main" id="{99949BA7-C92B-4D1B-9F30-80CB3931C72F}"/>
              </a:ext>
            </a:extLst>
          </p:cNvPr>
          <p:cNvSpPr>
            <a:spLocks noEditPoints="1"/>
          </p:cNvSpPr>
          <p:nvPr userDrawn="1"/>
        </p:nvSpPr>
        <p:spPr bwMode="auto">
          <a:xfrm>
            <a:off x="6483350" y="2354263"/>
            <a:ext cx="1438275" cy="1843088"/>
          </a:xfrm>
          <a:custGeom>
            <a:avLst/>
            <a:gdLst>
              <a:gd name="T0" fmla="*/ 99 w 441"/>
              <a:gd name="T1" fmla="*/ 346 h 564"/>
              <a:gd name="T2" fmla="*/ 219 w 441"/>
              <a:gd name="T3" fmla="*/ 221 h 564"/>
              <a:gd name="T4" fmla="*/ 340 w 441"/>
              <a:gd name="T5" fmla="*/ 344 h 564"/>
              <a:gd name="T6" fmla="*/ 214 w 441"/>
              <a:gd name="T7" fmla="*/ 467 h 564"/>
              <a:gd name="T8" fmla="*/ 99 w 441"/>
              <a:gd name="T9" fmla="*/ 346 h 564"/>
              <a:gd name="T10" fmla="*/ 96 w 441"/>
              <a:gd name="T11" fmla="*/ 168 h 564"/>
              <a:gd name="T12" fmla="*/ 96 w 441"/>
              <a:gd name="T13" fmla="*/ 0 h 564"/>
              <a:gd name="T14" fmla="*/ 0 w 441"/>
              <a:gd name="T15" fmla="*/ 0 h 564"/>
              <a:gd name="T16" fmla="*/ 0 w 441"/>
              <a:gd name="T17" fmla="*/ 553 h 564"/>
              <a:gd name="T18" fmla="*/ 96 w 441"/>
              <a:gd name="T19" fmla="*/ 553 h 564"/>
              <a:gd name="T20" fmla="*/ 96 w 441"/>
              <a:gd name="T21" fmla="*/ 519 h 564"/>
              <a:gd name="T22" fmla="*/ 226 w 441"/>
              <a:gd name="T23" fmla="*/ 564 h 564"/>
              <a:gd name="T24" fmla="*/ 363 w 441"/>
              <a:gd name="T25" fmla="*/ 516 h 564"/>
              <a:gd name="T26" fmla="*/ 441 w 441"/>
              <a:gd name="T27" fmla="*/ 344 h 564"/>
              <a:gd name="T28" fmla="*/ 370 w 441"/>
              <a:gd name="T29" fmla="*/ 182 h 564"/>
              <a:gd name="T30" fmla="*/ 225 w 441"/>
              <a:gd name="T31" fmla="*/ 126 h 564"/>
              <a:gd name="T32" fmla="*/ 96 w 441"/>
              <a:gd name="T33" fmla="*/ 168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1" h="564">
                <a:moveTo>
                  <a:pt x="99" y="346"/>
                </a:moveTo>
                <a:cubicBezTo>
                  <a:pt x="99" y="274"/>
                  <a:pt x="151" y="221"/>
                  <a:pt x="219" y="221"/>
                </a:cubicBezTo>
                <a:cubicBezTo>
                  <a:pt x="287" y="221"/>
                  <a:pt x="340" y="278"/>
                  <a:pt x="340" y="344"/>
                </a:cubicBezTo>
                <a:cubicBezTo>
                  <a:pt x="340" y="413"/>
                  <a:pt x="289" y="467"/>
                  <a:pt x="214" y="467"/>
                </a:cubicBezTo>
                <a:cubicBezTo>
                  <a:pt x="153" y="468"/>
                  <a:pt x="99" y="414"/>
                  <a:pt x="99" y="346"/>
                </a:cubicBezTo>
                <a:moveTo>
                  <a:pt x="96" y="168"/>
                </a:moveTo>
                <a:cubicBezTo>
                  <a:pt x="96" y="0"/>
                  <a:pt x="96" y="0"/>
                  <a:pt x="96" y="0"/>
                </a:cubicBezTo>
                <a:cubicBezTo>
                  <a:pt x="0" y="0"/>
                  <a:pt x="0" y="0"/>
                  <a:pt x="0" y="0"/>
                </a:cubicBezTo>
                <a:cubicBezTo>
                  <a:pt x="0" y="553"/>
                  <a:pt x="0" y="553"/>
                  <a:pt x="0" y="553"/>
                </a:cubicBezTo>
                <a:cubicBezTo>
                  <a:pt x="96" y="553"/>
                  <a:pt x="96" y="553"/>
                  <a:pt x="96" y="553"/>
                </a:cubicBezTo>
                <a:cubicBezTo>
                  <a:pt x="96" y="519"/>
                  <a:pt x="96" y="519"/>
                  <a:pt x="96" y="519"/>
                </a:cubicBezTo>
                <a:cubicBezTo>
                  <a:pt x="134" y="550"/>
                  <a:pt x="176" y="564"/>
                  <a:pt x="226" y="564"/>
                </a:cubicBezTo>
                <a:cubicBezTo>
                  <a:pt x="279" y="564"/>
                  <a:pt x="325" y="546"/>
                  <a:pt x="363" y="516"/>
                </a:cubicBezTo>
                <a:cubicBezTo>
                  <a:pt x="413" y="472"/>
                  <a:pt x="441" y="410"/>
                  <a:pt x="441" y="344"/>
                </a:cubicBezTo>
                <a:cubicBezTo>
                  <a:pt x="441" y="284"/>
                  <a:pt x="416" y="223"/>
                  <a:pt x="370" y="182"/>
                </a:cubicBezTo>
                <a:cubicBezTo>
                  <a:pt x="331" y="144"/>
                  <a:pt x="280" y="126"/>
                  <a:pt x="225" y="126"/>
                </a:cubicBezTo>
                <a:cubicBezTo>
                  <a:pt x="174" y="125"/>
                  <a:pt x="133" y="137"/>
                  <a:pt x="96" y="168"/>
                </a:cubicBezTo>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b="0" i="0" dirty="0">
              <a:latin typeface="Arial" charset="0"/>
            </a:endParaRPr>
          </a:p>
        </p:txBody>
      </p:sp>
      <p:sp>
        <p:nvSpPr>
          <p:cNvPr id="15" name="Freeform 7">
            <a:extLst>
              <a:ext uri="{FF2B5EF4-FFF2-40B4-BE49-F238E27FC236}">
                <a16:creationId xmlns:a16="http://schemas.microsoft.com/office/drawing/2014/main" id="{2431EE93-1006-4F8A-8E9B-AC6F5C5073A1}"/>
              </a:ext>
            </a:extLst>
          </p:cNvPr>
          <p:cNvSpPr>
            <a:spLocks noEditPoints="1"/>
          </p:cNvSpPr>
          <p:nvPr userDrawn="1"/>
        </p:nvSpPr>
        <p:spPr bwMode="auto">
          <a:xfrm>
            <a:off x="8140700" y="2354263"/>
            <a:ext cx="303213" cy="1806575"/>
          </a:xfrm>
          <a:custGeom>
            <a:avLst/>
            <a:gdLst>
              <a:gd name="T0" fmla="*/ 0 w 191"/>
              <a:gd name="T1" fmla="*/ 280 h 1138"/>
              <a:gd name="T2" fmla="*/ 191 w 191"/>
              <a:gd name="T3" fmla="*/ 280 h 1138"/>
              <a:gd name="T4" fmla="*/ 191 w 191"/>
              <a:gd name="T5" fmla="*/ 1138 h 1138"/>
              <a:gd name="T6" fmla="*/ 0 w 191"/>
              <a:gd name="T7" fmla="*/ 1138 h 1138"/>
              <a:gd name="T8" fmla="*/ 0 w 191"/>
              <a:gd name="T9" fmla="*/ 280 h 1138"/>
              <a:gd name="T10" fmla="*/ 0 w 191"/>
              <a:gd name="T11" fmla="*/ 0 h 1138"/>
              <a:gd name="T12" fmla="*/ 191 w 191"/>
              <a:gd name="T13" fmla="*/ 0 h 1138"/>
              <a:gd name="T14" fmla="*/ 191 w 191"/>
              <a:gd name="T15" fmla="*/ 191 h 1138"/>
              <a:gd name="T16" fmla="*/ 0 w 191"/>
              <a:gd name="T17" fmla="*/ 191 h 1138"/>
              <a:gd name="T18" fmla="*/ 0 w 191"/>
              <a:gd name="T19" fmla="*/ 0 h 1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1" h="1138">
                <a:moveTo>
                  <a:pt x="0" y="280"/>
                </a:moveTo>
                <a:lnTo>
                  <a:pt x="191" y="280"/>
                </a:lnTo>
                <a:lnTo>
                  <a:pt x="191" y="1138"/>
                </a:lnTo>
                <a:lnTo>
                  <a:pt x="0" y="1138"/>
                </a:lnTo>
                <a:lnTo>
                  <a:pt x="0" y="280"/>
                </a:lnTo>
                <a:close/>
                <a:moveTo>
                  <a:pt x="0" y="0"/>
                </a:moveTo>
                <a:lnTo>
                  <a:pt x="191" y="0"/>
                </a:lnTo>
                <a:lnTo>
                  <a:pt x="191" y="191"/>
                </a:lnTo>
                <a:lnTo>
                  <a:pt x="0" y="191"/>
                </a:lnTo>
                <a:lnTo>
                  <a:pt x="0" y="0"/>
                </a:lnTo>
                <a:close/>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b="0" i="0" dirty="0">
              <a:latin typeface="Arial" charset="0"/>
            </a:endParaRPr>
          </a:p>
        </p:txBody>
      </p:sp>
      <p:sp>
        <p:nvSpPr>
          <p:cNvPr id="16" name="Freeform 8">
            <a:extLst>
              <a:ext uri="{FF2B5EF4-FFF2-40B4-BE49-F238E27FC236}">
                <a16:creationId xmlns:a16="http://schemas.microsoft.com/office/drawing/2014/main" id="{F9102481-3573-45BC-BE66-6FBF05E01170}"/>
              </a:ext>
            </a:extLst>
          </p:cNvPr>
          <p:cNvSpPr>
            <a:spLocks noEditPoints="1"/>
          </p:cNvSpPr>
          <p:nvPr userDrawn="1"/>
        </p:nvSpPr>
        <p:spPr bwMode="auto">
          <a:xfrm>
            <a:off x="8655050" y="2762250"/>
            <a:ext cx="1428750" cy="1428750"/>
          </a:xfrm>
          <a:custGeom>
            <a:avLst/>
            <a:gdLst>
              <a:gd name="T0" fmla="*/ 98 w 438"/>
              <a:gd name="T1" fmla="*/ 214 h 437"/>
              <a:gd name="T2" fmla="*/ 217 w 438"/>
              <a:gd name="T3" fmla="*/ 94 h 437"/>
              <a:gd name="T4" fmla="*/ 335 w 438"/>
              <a:gd name="T5" fmla="*/ 219 h 437"/>
              <a:gd name="T6" fmla="*/ 219 w 438"/>
              <a:gd name="T7" fmla="*/ 339 h 437"/>
              <a:gd name="T8" fmla="*/ 98 w 438"/>
              <a:gd name="T9" fmla="*/ 214 h 437"/>
              <a:gd name="T10" fmla="*/ 346 w 438"/>
              <a:gd name="T11" fmla="*/ 428 h 437"/>
              <a:gd name="T12" fmla="*/ 438 w 438"/>
              <a:gd name="T13" fmla="*/ 428 h 437"/>
              <a:gd name="T14" fmla="*/ 438 w 438"/>
              <a:gd name="T15" fmla="*/ 11 h 437"/>
              <a:gd name="T16" fmla="*/ 346 w 438"/>
              <a:gd name="T17" fmla="*/ 11 h 437"/>
              <a:gd name="T18" fmla="*/ 346 w 438"/>
              <a:gd name="T19" fmla="*/ 61 h 437"/>
              <a:gd name="T20" fmla="*/ 213 w 438"/>
              <a:gd name="T21" fmla="*/ 0 h 437"/>
              <a:gd name="T22" fmla="*/ 58 w 438"/>
              <a:gd name="T23" fmla="*/ 65 h 437"/>
              <a:gd name="T24" fmla="*/ 0 w 438"/>
              <a:gd name="T25" fmla="*/ 218 h 437"/>
              <a:gd name="T26" fmla="*/ 215 w 438"/>
              <a:gd name="T27" fmla="*/ 437 h 437"/>
              <a:gd name="T28" fmla="*/ 345 w 438"/>
              <a:gd name="T29" fmla="*/ 377 h 437"/>
              <a:gd name="T30" fmla="*/ 346 w 438"/>
              <a:gd name="T31" fmla="*/ 428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437">
                <a:moveTo>
                  <a:pt x="98" y="214"/>
                </a:moveTo>
                <a:cubicBezTo>
                  <a:pt x="98" y="146"/>
                  <a:pt x="151" y="94"/>
                  <a:pt x="217" y="94"/>
                </a:cubicBezTo>
                <a:cubicBezTo>
                  <a:pt x="278" y="94"/>
                  <a:pt x="335" y="148"/>
                  <a:pt x="335" y="219"/>
                </a:cubicBezTo>
                <a:cubicBezTo>
                  <a:pt x="335" y="284"/>
                  <a:pt x="280" y="339"/>
                  <a:pt x="219" y="339"/>
                </a:cubicBezTo>
                <a:cubicBezTo>
                  <a:pt x="153" y="339"/>
                  <a:pt x="98" y="287"/>
                  <a:pt x="98" y="214"/>
                </a:cubicBezTo>
                <a:moveTo>
                  <a:pt x="346" y="428"/>
                </a:moveTo>
                <a:cubicBezTo>
                  <a:pt x="438" y="428"/>
                  <a:pt x="438" y="428"/>
                  <a:pt x="438" y="428"/>
                </a:cubicBezTo>
                <a:cubicBezTo>
                  <a:pt x="438" y="11"/>
                  <a:pt x="438" y="11"/>
                  <a:pt x="438" y="11"/>
                </a:cubicBezTo>
                <a:cubicBezTo>
                  <a:pt x="346" y="11"/>
                  <a:pt x="346" y="11"/>
                  <a:pt x="346" y="11"/>
                </a:cubicBezTo>
                <a:cubicBezTo>
                  <a:pt x="346" y="61"/>
                  <a:pt x="346" y="61"/>
                  <a:pt x="346" y="61"/>
                </a:cubicBezTo>
                <a:cubicBezTo>
                  <a:pt x="317" y="20"/>
                  <a:pt x="274" y="0"/>
                  <a:pt x="213" y="0"/>
                </a:cubicBezTo>
                <a:cubicBezTo>
                  <a:pt x="151" y="0"/>
                  <a:pt x="101" y="20"/>
                  <a:pt x="58" y="65"/>
                </a:cubicBezTo>
                <a:cubicBezTo>
                  <a:pt x="20" y="106"/>
                  <a:pt x="0" y="159"/>
                  <a:pt x="0" y="218"/>
                </a:cubicBezTo>
                <a:cubicBezTo>
                  <a:pt x="0" y="343"/>
                  <a:pt x="92" y="437"/>
                  <a:pt x="215" y="437"/>
                </a:cubicBezTo>
                <a:cubicBezTo>
                  <a:pt x="280" y="437"/>
                  <a:pt x="322" y="420"/>
                  <a:pt x="345" y="377"/>
                </a:cubicBezTo>
                <a:cubicBezTo>
                  <a:pt x="346" y="428"/>
                  <a:pt x="346" y="428"/>
                  <a:pt x="346" y="428"/>
                </a:cubicBezTo>
                <a:close/>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b="0" i="0" dirty="0">
              <a:latin typeface="Arial" charset="0"/>
            </a:endParaRPr>
          </a:p>
        </p:txBody>
      </p:sp>
      <p:sp>
        <p:nvSpPr>
          <p:cNvPr id="17" name="Rechthoek 16">
            <a:extLst>
              <a:ext uri="{FF2B5EF4-FFF2-40B4-BE49-F238E27FC236}">
                <a16:creationId xmlns:a16="http://schemas.microsoft.com/office/drawing/2014/main" id="{0B07F5C7-DD85-4EFA-856B-66E68B24D2D1}"/>
              </a:ext>
            </a:extLst>
          </p:cNvPr>
          <p:cNvSpPr/>
          <p:nvPr userDrawn="1"/>
        </p:nvSpPr>
        <p:spPr>
          <a:xfrm>
            <a:off x="4899024" y="4197351"/>
            <a:ext cx="7292975" cy="26606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18" name="Freeform 9">
            <a:extLst>
              <a:ext uri="{FF2B5EF4-FFF2-40B4-BE49-F238E27FC236}">
                <a16:creationId xmlns:a16="http://schemas.microsoft.com/office/drawing/2014/main" id="{40C8A4FD-1DB8-49D8-B3FF-418547450952}"/>
              </a:ext>
            </a:extLst>
          </p:cNvPr>
          <p:cNvSpPr>
            <a:spLocks/>
          </p:cNvSpPr>
          <p:nvPr userDrawn="1"/>
        </p:nvSpPr>
        <p:spPr bwMode="auto">
          <a:xfrm>
            <a:off x="2101850" y="2108200"/>
            <a:ext cx="3486150" cy="2647950"/>
          </a:xfrm>
          <a:custGeom>
            <a:avLst/>
            <a:gdLst>
              <a:gd name="T0" fmla="*/ 8 w 2196"/>
              <a:gd name="T1" fmla="*/ 1668 h 1668"/>
              <a:gd name="T2" fmla="*/ 530 w 2196"/>
              <a:gd name="T3" fmla="*/ 1668 h 1668"/>
              <a:gd name="T4" fmla="*/ 1097 w 2196"/>
              <a:gd name="T5" fmla="*/ 1102 h 1668"/>
              <a:gd name="T6" fmla="*/ 1659 w 2196"/>
              <a:gd name="T7" fmla="*/ 1668 h 1668"/>
              <a:gd name="T8" fmla="*/ 2189 w 2196"/>
              <a:gd name="T9" fmla="*/ 1668 h 1668"/>
              <a:gd name="T10" fmla="*/ 1360 w 2196"/>
              <a:gd name="T11" fmla="*/ 838 h 1668"/>
              <a:gd name="T12" fmla="*/ 2196 w 2196"/>
              <a:gd name="T13" fmla="*/ 0 h 1668"/>
              <a:gd name="T14" fmla="*/ 1668 w 2196"/>
              <a:gd name="T15" fmla="*/ 0 h 1668"/>
              <a:gd name="T16" fmla="*/ 1097 w 2196"/>
              <a:gd name="T17" fmla="*/ 575 h 1668"/>
              <a:gd name="T18" fmla="*/ 528 w 2196"/>
              <a:gd name="T19" fmla="*/ 0 h 1668"/>
              <a:gd name="T20" fmla="*/ 0 w 2196"/>
              <a:gd name="T21" fmla="*/ 0 h 1668"/>
              <a:gd name="T22" fmla="*/ 832 w 2196"/>
              <a:gd name="T23" fmla="*/ 838 h 1668"/>
              <a:gd name="T24" fmla="*/ 8 w 2196"/>
              <a:gd name="T25" fmla="*/ 166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96" h="1668">
                <a:moveTo>
                  <a:pt x="8" y="1668"/>
                </a:moveTo>
                <a:lnTo>
                  <a:pt x="530" y="1668"/>
                </a:lnTo>
                <a:lnTo>
                  <a:pt x="1097" y="1102"/>
                </a:lnTo>
                <a:lnTo>
                  <a:pt x="1659" y="1668"/>
                </a:lnTo>
                <a:lnTo>
                  <a:pt x="2189" y="1668"/>
                </a:lnTo>
                <a:lnTo>
                  <a:pt x="1360" y="838"/>
                </a:lnTo>
                <a:lnTo>
                  <a:pt x="2196" y="0"/>
                </a:lnTo>
                <a:lnTo>
                  <a:pt x="1668" y="0"/>
                </a:lnTo>
                <a:lnTo>
                  <a:pt x="1097" y="575"/>
                </a:lnTo>
                <a:lnTo>
                  <a:pt x="528" y="0"/>
                </a:lnTo>
                <a:lnTo>
                  <a:pt x="0" y="0"/>
                </a:lnTo>
                <a:lnTo>
                  <a:pt x="832" y="838"/>
                </a:lnTo>
                <a:lnTo>
                  <a:pt x="8" y="1668"/>
                </a:lnTo>
                <a:close/>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b="0" i="0" dirty="0">
              <a:latin typeface="Arial" charset="0"/>
            </a:endParaRPr>
          </a:p>
        </p:txBody>
      </p:sp>
      <p:sp>
        <p:nvSpPr>
          <p:cNvPr id="19" name="Rechthoek 18">
            <a:extLst>
              <a:ext uri="{FF2B5EF4-FFF2-40B4-BE49-F238E27FC236}">
                <a16:creationId xmlns:a16="http://schemas.microsoft.com/office/drawing/2014/main" id="{4BAD7BCF-80C6-45C5-980E-BBE71B35E601}"/>
              </a:ext>
            </a:extLst>
          </p:cNvPr>
          <p:cNvSpPr/>
          <p:nvPr userDrawn="1"/>
        </p:nvSpPr>
        <p:spPr>
          <a:xfrm rot="2700000">
            <a:off x="1451389" y="3035299"/>
            <a:ext cx="4679952" cy="742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20" name="Rechthoek 19">
            <a:extLst>
              <a:ext uri="{FF2B5EF4-FFF2-40B4-BE49-F238E27FC236}">
                <a16:creationId xmlns:a16="http://schemas.microsoft.com/office/drawing/2014/main" id="{2C1FB84A-8F77-4F84-BC52-A572B97DAEAF}"/>
              </a:ext>
            </a:extLst>
          </p:cNvPr>
          <p:cNvSpPr/>
          <p:nvPr userDrawn="1"/>
        </p:nvSpPr>
        <p:spPr>
          <a:xfrm rot="8100000">
            <a:off x="1919781" y="4011144"/>
            <a:ext cx="2027617" cy="742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21" name="Rechthoek 20">
            <a:extLst>
              <a:ext uri="{FF2B5EF4-FFF2-40B4-BE49-F238E27FC236}">
                <a16:creationId xmlns:a16="http://schemas.microsoft.com/office/drawing/2014/main" id="{E3D383B7-2CFE-4203-9408-EE7B6AE3C76F}"/>
              </a:ext>
            </a:extLst>
          </p:cNvPr>
          <p:cNvSpPr/>
          <p:nvPr userDrawn="1"/>
        </p:nvSpPr>
        <p:spPr>
          <a:xfrm rot="8100000">
            <a:off x="3761335" y="2149419"/>
            <a:ext cx="2027617" cy="742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Tree>
    <p:extLst>
      <p:ext uri="{BB962C8B-B14F-4D97-AF65-F5344CB8AC3E}">
        <p14:creationId xmlns:p14="http://schemas.microsoft.com/office/powerpoint/2010/main" val="15900658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2.5E-6 7.40741E-7 L 0.26914 0.46088 " pathEditMode="relative" rAng="0" ptsTypes="AA">
                                      <p:cBhvr>
                                        <p:cTn id="6" dur="1000" fill="hold"/>
                                        <p:tgtEl>
                                          <p:spTgt spid="19"/>
                                        </p:tgtEl>
                                        <p:attrNameLst>
                                          <p:attrName>ppt_x</p:attrName>
                                          <p:attrName>ppt_y</p:attrName>
                                        </p:attrNameLst>
                                      </p:cBhvr>
                                      <p:rCtr x="13451" y="23032"/>
                                    </p:animMotion>
                                  </p:childTnLst>
                                </p:cTn>
                              </p:par>
                              <p:par>
                                <p:cTn id="7" presetID="42" presetClass="path" presetSubtype="0" accel="50000" decel="50000" fill="hold" grpId="0" nodeType="withEffect">
                                  <p:stCondLst>
                                    <p:cond delay="750"/>
                                  </p:stCondLst>
                                  <p:childTnLst>
                                    <p:animMotion origin="layout" path="M 3.33333E-6 -2.59259E-6 L 0.18958 -0.32592 " pathEditMode="relative" rAng="0" ptsTypes="AA">
                                      <p:cBhvr>
                                        <p:cTn id="8" dur="1000" fill="hold"/>
                                        <p:tgtEl>
                                          <p:spTgt spid="21"/>
                                        </p:tgtEl>
                                        <p:attrNameLst>
                                          <p:attrName>ppt_x</p:attrName>
                                          <p:attrName>ppt_y</p:attrName>
                                        </p:attrNameLst>
                                      </p:cBhvr>
                                      <p:rCtr x="9479" y="-16296"/>
                                    </p:animMotion>
                                  </p:childTnLst>
                                </p:cTn>
                              </p:par>
                              <p:par>
                                <p:cTn id="9" presetID="42" presetClass="path" presetSubtype="0" accel="50000" decel="50000" fill="hold" grpId="0" nodeType="withEffect">
                                  <p:stCondLst>
                                    <p:cond delay="750"/>
                                  </p:stCondLst>
                                  <p:childTnLst>
                                    <p:animMotion origin="layout" path="M 5E-6 -3.7037E-7 L -0.2099 0.36088 " pathEditMode="relative" rAng="0" ptsTypes="AA">
                                      <p:cBhvr>
                                        <p:cTn id="10" dur="1000" fill="hold"/>
                                        <p:tgtEl>
                                          <p:spTgt spid="20"/>
                                        </p:tgtEl>
                                        <p:attrNameLst>
                                          <p:attrName>ppt_x</p:attrName>
                                          <p:attrName>ppt_y</p:attrName>
                                        </p:attrNameLst>
                                      </p:cBhvr>
                                      <p:rCtr x="-10495" y="18032"/>
                                    </p:animMotion>
                                  </p:childTnLst>
                                </p:cTn>
                              </p:par>
                              <p:par>
                                <p:cTn id="11" presetID="2" presetClass="entr" presetSubtype="4" decel="10000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anim calcmode="lin" valueType="num">
                                      <p:cBhvr additive="base">
                                        <p:cTn id="13" dur="1000" fill="hold"/>
                                        <p:tgtEl>
                                          <p:spTgt spid="13"/>
                                        </p:tgtEl>
                                        <p:attrNameLst>
                                          <p:attrName>ppt_x</p:attrName>
                                        </p:attrNameLst>
                                      </p:cBhvr>
                                      <p:tavLst>
                                        <p:tav tm="0">
                                          <p:val>
                                            <p:strVal val="#ppt_x"/>
                                          </p:val>
                                        </p:tav>
                                        <p:tav tm="100000">
                                          <p:val>
                                            <p:strVal val="#ppt_x"/>
                                          </p:val>
                                        </p:tav>
                                      </p:tavLst>
                                    </p:anim>
                                    <p:anim calcmode="lin" valueType="num">
                                      <p:cBhvr additive="base">
                                        <p:cTn id="14" dur="1000" fill="hold"/>
                                        <p:tgtEl>
                                          <p:spTgt spid="13"/>
                                        </p:tgtEl>
                                        <p:attrNameLst>
                                          <p:attrName>ppt_y</p:attrName>
                                        </p:attrNameLst>
                                      </p:cBhvr>
                                      <p:tavLst>
                                        <p:tav tm="0">
                                          <p:val>
                                            <p:strVal val="1+#ppt_h/2"/>
                                          </p:val>
                                        </p:tav>
                                        <p:tav tm="100000">
                                          <p:val>
                                            <p:strVal val="#ppt_y"/>
                                          </p:val>
                                        </p:tav>
                                      </p:tavLst>
                                    </p:anim>
                                  </p:childTnLst>
                                </p:cTn>
                              </p:par>
                              <p:par>
                                <p:cTn id="15" presetID="2" presetClass="entr" presetSubtype="4" decel="100000" fill="hold" grpId="0" nodeType="withEffect">
                                  <p:stCondLst>
                                    <p:cond delay="150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1000" fill="hold"/>
                                        <p:tgtEl>
                                          <p:spTgt spid="14"/>
                                        </p:tgtEl>
                                        <p:attrNameLst>
                                          <p:attrName>ppt_x</p:attrName>
                                        </p:attrNameLst>
                                      </p:cBhvr>
                                      <p:tavLst>
                                        <p:tav tm="0">
                                          <p:val>
                                            <p:strVal val="#ppt_x"/>
                                          </p:val>
                                        </p:tav>
                                        <p:tav tm="100000">
                                          <p:val>
                                            <p:strVal val="#ppt_x"/>
                                          </p:val>
                                        </p:tav>
                                      </p:tavLst>
                                    </p:anim>
                                    <p:anim calcmode="lin" valueType="num">
                                      <p:cBhvr additive="base">
                                        <p:cTn id="18" dur="1000" fill="hold"/>
                                        <p:tgtEl>
                                          <p:spTgt spid="14"/>
                                        </p:tgtEl>
                                        <p:attrNameLst>
                                          <p:attrName>ppt_y</p:attrName>
                                        </p:attrNameLst>
                                      </p:cBhvr>
                                      <p:tavLst>
                                        <p:tav tm="0">
                                          <p:val>
                                            <p:strVal val="1+#ppt_h/2"/>
                                          </p:val>
                                        </p:tav>
                                        <p:tav tm="100000">
                                          <p:val>
                                            <p:strVal val="#ppt_y"/>
                                          </p:val>
                                        </p:tav>
                                      </p:tavLst>
                                    </p:anim>
                                  </p:childTnLst>
                                </p:cTn>
                              </p:par>
                              <p:par>
                                <p:cTn id="19" presetID="2" presetClass="entr" presetSubtype="4" decel="100000" fill="hold" grpId="0" nodeType="withEffect">
                                  <p:stCondLst>
                                    <p:cond delay="200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1000" fill="hold"/>
                                        <p:tgtEl>
                                          <p:spTgt spid="15"/>
                                        </p:tgtEl>
                                        <p:attrNameLst>
                                          <p:attrName>ppt_x</p:attrName>
                                        </p:attrNameLst>
                                      </p:cBhvr>
                                      <p:tavLst>
                                        <p:tav tm="0">
                                          <p:val>
                                            <p:strVal val="#ppt_x"/>
                                          </p:val>
                                        </p:tav>
                                        <p:tav tm="100000">
                                          <p:val>
                                            <p:strVal val="#ppt_x"/>
                                          </p:val>
                                        </p:tav>
                                      </p:tavLst>
                                    </p:anim>
                                    <p:anim calcmode="lin" valueType="num">
                                      <p:cBhvr additive="base">
                                        <p:cTn id="22" dur="1000" fill="hold"/>
                                        <p:tgtEl>
                                          <p:spTgt spid="15"/>
                                        </p:tgtEl>
                                        <p:attrNameLst>
                                          <p:attrName>ppt_y</p:attrName>
                                        </p:attrNameLst>
                                      </p:cBhvr>
                                      <p:tavLst>
                                        <p:tav tm="0">
                                          <p:val>
                                            <p:strVal val="1+#ppt_h/2"/>
                                          </p:val>
                                        </p:tav>
                                        <p:tav tm="100000">
                                          <p:val>
                                            <p:strVal val="#ppt_y"/>
                                          </p:val>
                                        </p:tav>
                                      </p:tavLst>
                                    </p:anim>
                                  </p:childTnLst>
                                </p:cTn>
                              </p:par>
                              <p:par>
                                <p:cTn id="23" presetID="2" presetClass="entr" presetSubtype="4" decel="100000" fill="hold" grpId="0" nodeType="withEffect">
                                  <p:stCondLst>
                                    <p:cond delay="250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1000" fill="hold"/>
                                        <p:tgtEl>
                                          <p:spTgt spid="16"/>
                                        </p:tgtEl>
                                        <p:attrNameLst>
                                          <p:attrName>ppt_x</p:attrName>
                                        </p:attrNameLst>
                                      </p:cBhvr>
                                      <p:tavLst>
                                        <p:tav tm="0">
                                          <p:val>
                                            <p:strVal val="#ppt_x"/>
                                          </p:val>
                                        </p:tav>
                                        <p:tav tm="100000">
                                          <p:val>
                                            <p:strVal val="#ppt_x"/>
                                          </p:val>
                                        </p:tav>
                                      </p:tavLst>
                                    </p:anim>
                                    <p:anim calcmode="lin" valueType="num">
                                      <p:cBhvr additive="base">
                                        <p:cTn id="26" dur="1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6" grpId="0" animBg="1"/>
      <p:bldP spid="19" grpId="0" animBg="1"/>
      <p:bldP spid="20" grpId="0" animBg="1"/>
      <p:bldP spid="21"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VIDEO MOCK-UP">
    <p:spTree>
      <p:nvGrpSpPr>
        <p:cNvPr id="1" name=""/>
        <p:cNvGrpSpPr/>
        <p:nvPr/>
      </p:nvGrpSpPr>
      <p:grpSpPr>
        <a:xfrm>
          <a:off x="0" y="0"/>
          <a:ext cx="0" cy="0"/>
          <a:chOff x="0" y="0"/>
          <a:chExt cx="0" cy="0"/>
        </a:xfrm>
      </p:grpSpPr>
      <p:sp>
        <p:nvSpPr>
          <p:cNvPr id="7" name="Tekstvak 6">
            <a:extLst>
              <a:ext uri="{FF2B5EF4-FFF2-40B4-BE49-F238E27FC236}">
                <a16:creationId xmlns:a16="http://schemas.microsoft.com/office/drawing/2014/main" id="{A6DE5EA5-27BD-42F3-BD1D-C1E35D802DEE}"/>
              </a:ext>
            </a:extLst>
          </p:cNvPr>
          <p:cNvSpPr txBox="1"/>
          <p:nvPr userDrawn="1"/>
        </p:nvSpPr>
        <p:spPr>
          <a:xfrm>
            <a:off x="5066454" y="-885712"/>
            <a:ext cx="2059127" cy="548182"/>
          </a:xfrm>
          <a:prstGeom prst="rect">
            <a:avLst/>
          </a:prstGeom>
          <a:solidFill>
            <a:schemeClr val="bg1"/>
          </a:solidFill>
        </p:spPr>
        <p:txBody>
          <a:bodyPr wrap="none" lIns="360000" tIns="180000" rIns="360000" bIns="180000" rtlCol="0">
            <a:spAutoFit/>
          </a:bodyPr>
          <a:lstStyle/>
          <a:p>
            <a:pPr algn="ctr"/>
            <a:r>
              <a:rPr lang="nl-NL" sz="1200" b="0" i="0" cap="all" spc="50" baseline="0" noProof="0" dirty="0">
                <a:solidFill>
                  <a:srgbClr val="212121"/>
                </a:solidFill>
                <a:latin typeface="Arial" charset="0"/>
                <a:cs typeface="Calibri" panose="020F0502020204030204" pitchFamily="34" charset="0"/>
              </a:rPr>
              <a:t>VIDEO Mock-up</a:t>
            </a:r>
          </a:p>
        </p:txBody>
      </p:sp>
      <p:grpSp>
        <p:nvGrpSpPr>
          <p:cNvPr id="3" name="Groep 2">
            <a:extLst>
              <a:ext uri="{FF2B5EF4-FFF2-40B4-BE49-F238E27FC236}">
                <a16:creationId xmlns:a16="http://schemas.microsoft.com/office/drawing/2014/main" id="{AF514275-82CA-4FAD-9186-72C7C9A0EBB3}"/>
              </a:ext>
            </a:extLst>
          </p:cNvPr>
          <p:cNvGrpSpPr/>
          <p:nvPr userDrawn="1"/>
        </p:nvGrpSpPr>
        <p:grpSpPr>
          <a:xfrm>
            <a:off x="12391601" y="0"/>
            <a:ext cx="3183678" cy="5320923"/>
            <a:chOff x="12391601" y="0"/>
            <a:chExt cx="3183678" cy="5320923"/>
          </a:xfrm>
        </p:grpSpPr>
        <p:grpSp>
          <p:nvGrpSpPr>
            <p:cNvPr id="53" name="Video icoon">
              <a:extLst>
                <a:ext uri="{FF2B5EF4-FFF2-40B4-BE49-F238E27FC236}">
                  <a16:creationId xmlns:a16="http://schemas.microsoft.com/office/drawing/2014/main" id="{B71F1AB9-7D8F-438B-B12C-2553FB2C2057}"/>
                </a:ext>
              </a:extLst>
            </p:cNvPr>
            <p:cNvGrpSpPr/>
            <p:nvPr userDrawn="1"/>
          </p:nvGrpSpPr>
          <p:grpSpPr>
            <a:xfrm>
              <a:off x="12757282" y="1266839"/>
              <a:ext cx="326087" cy="328143"/>
              <a:chOff x="8066315" y="1676399"/>
              <a:chExt cx="1371600" cy="1380253"/>
            </a:xfrm>
          </p:grpSpPr>
          <p:sp>
            <p:nvSpPr>
              <p:cNvPr id="91" name="Rechthoek 90">
                <a:extLst>
                  <a:ext uri="{FF2B5EF4-FFF2-40B4-BE49-F238E27FC236}">
                    <a16:creationId xmlns:a16="http://schemas.microsoft.com/office/drawing/2014/main" id="{8540B962-C4FF-43A4-9C0C-293E709F20AF}"/>
                  </a:ext>
                </a:extLst>
              </p:cNvPr>
              <p:cNvSpPr/>
              <p:nvPr userDrawn="1"/>
            </p:nvSpPr>
            <p:spPr>
              <a:xfrm>
                <a:off x="8066315" y="1687286"/>
                <a:ext cx="1360714" cy="1360714"/>
              </a:xfrm>
              <a:prstGeom prst="rect">
                <a:avLst/>
              </a:prstGeom>
              <a:solidFill>
                <a:schemeClr val="bg1"/>
              </a:solidFill>
              <a:ln w="12700">
                <a:solidFill>
                  <a:srgbClr val="6C6C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92" name="Vrije vorm 112">
                <a:extLst>
                  <a:ext uri="{FF2B5EF4-FFF2-40B4-BE49-F238E27FC236}">
                    <a16:creationId xmlns:a16="http://schemas.microsoft.com/office/drawing/2014/main" id="{A6F87846-6C66-4E0F-BE3F-50C7571F00F2}"/>
                  </a:ext>
                </a:extLst>
              </p:cNvPr>
              <p:cNvSpPr/>
              <p:nvPr userDrawn="1"/>
            </p:nvSpPr>
            <p:spPr>
              <a:xfrm>
                <a:off x="8077201" y="1676399"/>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93" name="Vrije vorm 113">
                <a:extLst>
                  <a:ext uri="{FF2B5EF4-FFF2-40B4-BE49-F238E27FC236}">
                    <a16:creationId xmlns:a16="http://schemas.microsoft.com/office/drawing/2014/main" id="{BB094798-72AF-427F-90B5-6FCA0CFA4891}"/>
                  </a:ext>
                </a:extLst>
              </p:cNvPr>
              <p:cNvSpPr/>
              <p:nvPr userDrawn="1"/>
            </p:nvSpPr>
            <p:spPr>
              <a:xfrm>
                <a:off x="8071339" y="2849823"/>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sp>
          <p:nvSpPr>
            <p:cNvPr id="54" name="Rechthoek 53">
              <a:extLst>
                <a:ext uri="{FF2B5EF4-FFF2-40B4-BE49-F238E27FC236}">
                  <a16:creationId xmlns:a16="http://schemas.microsoft.com/office/drawing/2014/main" id="{B43964A8-BC6C-484D-9D85-9D010D48CA4D}"/>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Video invoegen/veranderen</a:t>
              </a:r>
            </a:p>
          </p:txBody>
        </p:sp>
        <p:sp>
          <p:nvSpPr>
            <p:cNvPr id="55" name="Ovaal 54">
              <a:extLst>
                <a:ext uri="{FF2B5EF4-FFF2-40B4-BE49-F238E27FC236}">
                  <a16:creationId xmlns:a16="http://schemas.microsoft.com/office/drawing/2014/main" id="{A9F0387A-C643-425E-B1E0-DE27E4147891}"/>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56" name="Rechte verbindingslijn 55">
              <a:extLst>
                <a:ext uri="{FF2B5EF4-FFF2-40B4-BE49-F238E27FC236}">
                  <a16:creationId xmlns:a16="http://schemas.microsoft.com/office/drawing/2014/main" id="{4FB74A9E-14C5-4E93-9532-5AFB036FC261}"/>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57" name="Rechte verbindingslijn 56">
              <a:extLst>
                <a:ext uri="{FF2B5EF4-FFF2-40B4-BE49-F238E27FC236}">
                  <a16:creationId xmlns:a16="http://schemas.microsoft.com/office/drawing/2014/main" id="{FEA6940F-0737-41F6-BD36-0276560A8BBD}"/>
                </a:ext>
              </a:extLst>
            </p:cNvPr>
            <p:cNvCxnSpPr>
              <a:cxnSpLocks/>
            </p:cNvCxnSpPr>
            <p:nvPr userDrawn="1"/>
          </p:nvCxnSpPr>
          <p:spPr>
            <a:xfrm>
              <a:off x="12397261" y="1722312"/>
              <a:ext cx="3178017" cy="0"/>
            </a:xfrm>
            <a:prstGeom prst="line">
              <a:avLst/>
            </a:prstGeom>
            <a:noFill/>
            <a:ln w="3175" cap="flat" cmpd="sng" algn="ctr">
              <a:solidFill>
                <a:schemeClr val="accent1"/>
              </a:solidFill>
              <a:prstDash val="solid"/>
            </a:ln>
            <a:effectLst/>
          </p:spPr>
        </p:cxnSp>
        <p:sp>
          <p:nvSpPr>
            <p:cNvPr id="58" name="Rechthoek 57">
              <a:extLst>
                <a:ext uri="{FF2B5EF4-FFF2-40B4-BE49-F238E27FC236}">
                  <a16:creationId xmlns:a16="http://schemas.microsoft.com/office/drawing/2014/main" id="{95E7E1F6-989C-43E7-A465-BFB126F231DF}"/>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afbeelding/video d.m.v. de ‘Delete’-knop. Klik op het pictogram om een nieuwe video in te voegen. (zie onderstaand voorbeeld).</a:t>
              </a:r>
            </a:p>
          </p:txBody>
        </p:sp>
        <p:grpSp>
          <p:nvGrpSpPr>
            <p:cNvPr id="59" name="Groep 58">
              <a:extLst>
                <a:ext uri="{FF2B5EF4-FFF2-40B4-BE49-F238E27FC236}">
                  <a16:creationId xmlns:a16="http://schemas.microsoft.com/office/drawing/2014/main" id="{44740912-1003-4A01-9002-141BBF84E3B2}"/>
                </a:ext>
              </a:extLst>
            </p:cNvPr>
            <p:cNvGrpSpPr/>
            <p:nvPr userDrawn="1"/>
          </p:nvGrpSpPr>
          <p:grpSpPr>
            <a:xfrm>
              <a:off x="12396764" y="4419767"/>
              <a:ext cx="3178515" cy="901156"/>
              <a:chOff x="12396764" y="4439101"/>
              <a:chExt cx="3178515" cy="901156"/>
            </a:xfrm>
          </p:grpSpPr>
          <p:grpSp>
            <p:nvGrpSpPr>
              <p:cNvPr id="86" name="Meer informatie">
                <a:extLst>
                  <a:ext uri="{FF2B5EF4-FFF2-40B4-BE49-F238E27FC236}">
                    <a16:creationId xmlns:a16="http://schemas.microsoft.com/office/drawing/2014/main" id="{F7CB89DA-36A5-455D-B0B5-CFA9823B4EA7}"/>
                  </a:ext>
                </a:extLst>
              </p:cNvPr>
              <p:cNvGrpSpPr/>
              <p:nvPr userDrawn="1"/>
            </p:nvGrpSpPr>
            <p:grpSpPr>
              <a:xfrm>
                <a:off x="12396764" y="4556984"/>
                <a:ext cx="3178515" cy="783273"/>
                <a:chOff x="-3741486" y="3386444"/>
                <a:chExt cx="3178515" cy="783273"/>
              </a:xfrm>
            </p:grpSpPr>
            <p:sp>
              <p:nvSpPr>
                <p:cNvPr id="88" name="Freeform 101">
                  <a:extLst>
                    <a:ext uri="{FF2B5EF4-FFF2-40B4-BE49-F238E27FC236}">
                      <a16:creationId xmlns:a16="http://schemas.microsoft.com/office/drawing/2014/main" id="{D31273A4-4220-4C04-9748-1DDBD225BF6B}"/>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89" name="Rechthoek 88">
                  <a:extLst>
                    <a:ext uri="{FF2B5EF4-FFF2-40B4-BE49-F238E27FC236}">
                      <a16:creationId xmlns:a16="http://schemas.microsoft.com/office/drawing/2014/main" id="{646D154F-2E05-422B-A072-8FF05A2F137D}"/>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90" name="Rechte verbindingslijn 89">
                  <a:extLst>
                    <a:ext uri="{FF2B5EF4-FFF2-40B4-BE49-F238E27FC236}">
                      <a16:creationId xmlns:a16="http://schemas.microsoft.com/office/drawing/2014/main" id="{7A851F0B-99F7-422B-B26E-BCBF02C13DE3}"/>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cxnSp>
            <p:nvCxnSpPr>
              <p:cNvPr id="87" name="Rechte verbindingslijn 86">
                <a:extLst>
                  <a:ext uri="{FF2B5EF4-FFF2-40B4-BE49-F238E27FC236}">
                    <a16:creationId xmlns:a16="http://schemas.microsoft.com/office/drawing/2014/main" id="{512A8271-ECEE-467A-BEDE-CF3414E2445A}"/>
                  </a:ext>
                </a:extLst>
              </p:cNvPr>
              <p:cNvCxnSpPr>
                <a:cxnSpLocks/>
              </p:cNvCxnSpPr>
              <p:nvPr userDrawn="1"/>
            </p:nvCxnSpPr>
            <p:spPr>
              <a:xfrm>
                <a:off x="12397261" y="4439101"/>
                <a:ext cx="3178017" cy="0"/>
              </a:xfrm>
              <a:prstGeom prst="line">
                <a:avLst/>
              </a:prstGeom>
              <a:noFill/>
              <a:ln w="3175" cap="flat" cmpd="sng" algn="ctr">
                <a:solidFill>
                  <a:schemeClr val="accent1"/>
                </a:solidFill>
                <a:prstDash val="solid"/>
              </a:ln>
              <a:effectLst/>
            </p:spPr>
          </p:cxnSp>
        </p:grpSp>
        <p:sp>
          <p:nvSpPr>
            <p:cNvPr id="60" name="Ovaal 59">
              <a:extLst>
                <a:ext uri="{FF2B5EF4-FFF2-40B4-BE49-F238E27FC236}">
                  <a16:creationId xmlns:a16="http://schemas.microsoft.com/office/drawing/2014/main" id="{6F82C720-FD20-4117-903F-9C497B79D2B4}"/>
                </a:ext>
              </a:extLst>
            </p:cNvPr>
            <p:cNvSpPr/>
            <p:nvPr userDrawn="1"/>
          </p:nvSpPr>
          <p:spPr>
            <a:xfrm>
              <a:off x="12391601" y="18507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61" name="Rechthoek 60">
              <a:extLst>
                <a:ext uri="{FF2B5EF4-FFF2-40B4-BE49-F238E27FC236}">
                  <a16:creationId xmlns:a16="http://schemas.microsoft.com/office/drawing/2014/main" id="{42CB7D60-BB3C-48D2-8A5F-1FB9959DC03D}"/>
                </a:ext>
              </a:extLst>
            </p:cNvPr>
            <p:cNvSpPr/>
            <p:nvPr userDrawn="1"/>
          </p:nvSpPr>
          <p:spPr>
            <a:xfrm>
              <a:off x="12757282" y="1916840"/>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video</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62" name="Groep 61">
              <a:extLst>
                <a:ext uri="{FF2B5EF4-FFF2-40B4-BE49-F238E27FC236}">
                  <a16:creationId xmlns:a16="http://schemas.microsoft.com/office/drawing/2014/main" id="{BD08B8EE-8136-459D-BC42-C7B3405BD60D}"/>
                </a:ext>
              </a:extLst>
            </p:cNvPr>
            <p:cNvGrpSpPr/>
            <p:nvPr userDrawn="1"/>
          </p:nvGrpSpPr>
          <p:grpSpPr>
            <a:xfrm>
              <a:off x="12757282" y="2328929"/>
              <a:ext cx="825500" cy="209550"/>
              <a:chOff x="13504624" y="2482850"/>
              <a:chExt cx="825500" cy="209550"/>
            </a:xfrm>
          </p:grpSpPr>
          <p:sp>
            <p:nvSpPr>
              <p:cNvPr id="83" name="Rechthoek 82">
                <a:extLst>
                  <a:ext uri="{FF2B5EF4-FFF2-40B4-BE49-F238E27FC236}">
                    <a16:creationId xmlns:a16="http://schemas.microsoft.com/office/drawing/2014/main" id="{8103D5AC-2AE5-45C2-98FB-B0E14603B2CF}"/>
                  </a:ext>
                </a:extLst>
              </p:cNvPr>
              <p:cNvSpPr/>
              <p:nvPr userDrawn="1"/>
            </p:nvSpPr>
            <p:spPr>
              <a:xfrm>
                <a:off x="13504624" y="2482850"/>
                <a:ext cx="825500" cy="209550"/>
              </a:xfrm>
              <a:prstGeom prst="rect">
                <a:avLst/>
              </a:prstGeom>
              <a:solidFill>
                <a:srgbClr val="E5F1FB"/>
              </a:solidFill>
              <a:ln w="12700">
                <a:solidFill>
                  <a:srgbClr val="0B7ED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a:solidFill>
                      <a:schemeClr val="tx1"/>
                    </a:solidFill>
                    <a:latin typeface="Arial" panose="020B0604020202020204" pitchFamily="34" charset="0"/>
                    <a:cs typeface="Arial" panose="020B0604020202020204" pitchFamily="34" charset="0"/>
                  </a:rPr>
                  <a:t>Invoegen</a:t>
                </a:r>
              </a:p>
            </p:txBody>
          </p:sp>
          <p:cxnSp>
            <p:nvCxnSpPr>
              <p:cNvPr id="84" name="Rechte verbindingslijn 83">
                <a:extLst>
                  <a:ext uri="{FF2B5EF4-FFF2-40B4-BE49-F238E27FC236}">
                    <a16:creationId xmlns:a16="http://schemas.microsoft.com/office/drawing/2014/main" id="{88095380-45ED-4EC6-9104-80BC2587130B}"/>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85" name="Gelijkbenige driehoek 84">
                <a:extLst>
                  <a:ext uri="{FF2B5EF4-FFF2-40B4-BE49-F238E27FC236}">
                    <a16:creationId xmlns:a16="http://schemas.microsoft.com/office/drawing/2014/main" id="{E3BD2049-57D1-4A9D-B35B-BE0AEE7978DF}"/>
                  </a:ext>
                </a:extLst>
              </p:cNvPr>
              <p:cNvSpPr/>
              <p:nvPr userDrawn="1"/>
            </p:nvSpPr>
            <p:spPr>
              <a:xfrm rot="10800000">
                <a:off x="14196089" y="2566904"/>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sp>
          <p:nvSpPr>
            <p:cNvPr id="63" name="Ovaal 62">
              <a:extLst>
                <a:ext uri="{FF2B5EF4-FFF2-40B4-BE49-F238E27FC236}">
                  <a16:creationId xmlns:a16="http://schemas.microsoft.com/office/drawing/2014/main" id="{BF14A6FA-F93E-443C-9D37-28B9A6274F1F}"/>
                </a:ext>
              </a:extLst>
            </p:cNvPr>
            <p:cNvSpPr/>
            <p:nvPr userDrawn="1"/>
          </p:nvSpPr>
          <p:spPr>
            <a:xfrm>
              <a:off x="12391601" y="276233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64" name="Rechthoek 63">
              <a:extLst>
                <a:ext uri="{FF2B5EF4-FFF2-40B4-BE49-F238E27FC236}">
                  <a16:creationId xmlns:a16="http://schemas.microsoft.com/office/drawing/2014/main" id="{67FB62B4-27EA-4268-9BAF-BBAF2A4B5471}"/>
                </a:ext>
              </a:extLst>
            </p:cNvPr>
            <p:cNvSpPr/>
            <p:nvPr userDrawn="1"/>
          </p:nvSpPr>
          <p:spPr>
            <a:xfrm>
              <a:off x="12757283" y="2828393"/>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Om de video te schalen of bij te snijden, ga naar de tab ‘Hulpmiddelen voor video - Opmaak’ en klik op de knop ‘Bijsnijden’. Schaal met de bolletjes de video en met de hoekjes het videokader.</a:t>
              </a:r>
            </a:p>
          </p:txBody>
        </p:sp>
        <p:cxnSp>
          <p:nvCxnSpPr>
            <p:cNvPr id="65" name="Rechte verbindingslijn 64">
              <a:extLst>
                <a:ext uri="{FF2B5EF4-FFF2-40B4-BE49-F238E27FC236}">
                  <a16:creationId xmlns:a16="http://schemas.microsoft.com/office/drawing/2014/main" id="{C0A4B0ED-7FEF-4534-8826-2B44AA7C61FE}"/>
                </a:ext>
              </a:extLst>
            </p:cNvPr>
            <p:cNvCxnSpPr>
              <a:cxnSpLocks/>
            </p:cNvCxnSpPr>
            <p:nvPr userDrawn="1"/>
          </p:nvCxnSpPr>
          <p:spPr>
            <a:xfrm>
              <a:off x="12397261" y="2644168"/>
              <a:ext cx="3178017" cy="0"/>
            </a:xfrm>
            <a:prstGeom prst="line">
              <a:avLst/>
            </a:prstGeom>
            <a:noFill/>
            <a:ln w="3175" cap="flat" cmpd="sng" algn="ctr">
              <a:solidFill>
                <a:schemeClr val="accent1"/>
              </a:solidFill>
              <a:prstDash val="solid"/>
            </a:ln>
            <a:effectLst/>
          </p:spPr>
        </p:cxnSp>
        <p:grpSp>
          <p:nvGrpSpPr>
            <p:cNvPr id="66" name="Groep 65">
              <a:extLst>
                <a:ext uri="{FF2B5EF4-FFF2-40B4-BE49-F238E27FC236}">
                  <a16:creationId xmlns:a16="http://schemas.microsoft.com/office/drawing/2014/main" id="{AA996733-F534-4B9E-960F-4D735A8D7F15}"/>
                </a:ext>
              </a:extLst>
            </p:cNvPr>
            <p:cNvGrpSpPr/>
            <p:nvPr userDrawn="1"/>
          </p:nvGrpSpPr>
          <p:grpSpPr>
            <a:xfrm>
              <a:off x="12696514" y="3671523"/>
              <a:ext cx="514284" cy="612918"/>
              <a:chOff x="12682980" y="3403241"/>
              <a:chExt cx="622284" cy="741632"/>
            </a:xfrm>
          </p:grpSpPr>
          <p:grpSp>
            <p:nvGrpSpPr>
              <p:cNvPr id="67" name="Groep 66">
                <a:extLst>
                  <a:ext uri="{FF2B5EF4-FFF2-40B4-BE49-F238E27FC236}">
                    <a16:creationId xmlns:a16="http://schemas.microsoft.com/office/drawing/2014/main" id="{C8AB2C1C-C978-4026-853D-CAC1F4D7A394}"/>
                  </a:ext>
                </a:extLst>
              </p:cNvPr>
              <p:cNvGrpSpPr/>
              <p:nvPr userDrawn="1"/>
            </p:nvGrpSpPr>
            <p:grpSpPr>
              <a:xfrm>
                <a:off x="12771568" y="3403241"/>
                <a:ext cx="467138" cy="448489"/>
                <a:chOff x="12782195" y="3403241"/>
                <a:chExt cx="467138" cy="448489"/>
              </a:xfrm>
            </p:grpSpPr>
            <p:grpSp>
              <p:nvGrpSpPr>
                <p:cNvPr id="70" name="Groep 69">
                  <a:extLst>
                    <a:ext uri="{FF2B5EF4-FFF2-40B4-BE49-F238E27FC236}">
                      <a16:creationId xmlns:a16="http://schemas.microsoft.com/office/drawing/2014/main" id="{188327C1-454E-4FDF-86D3-70D48DCF394A}"/>
                    </a:ext>
                  </a:extLst>
                </p:cNvPr>
                <p:cNvGrpSpPr/>
                <p:nvPr userDrawn="1"/>
              </p:nvGrpSpPr>
              <p:grpSpPr>
                <a:xfrm>
                  <a:off x="12782195" y="3403241"/>
                  <a:ext cx="412967" cy="393907"/>
                  <a:chOff x="13554906" y="3320109"/>
                  <a:chExt cx="443906" cy="423419"/>
                </a:xfrm>
              </p:grpSpPr>
              <p:grpSp>
                <p:nvGrpSpPr>
                  <p:cNvPr id="77" name="Groep 76">
                    <a:extLst>
                      <a:ext uri="{FF2B5EF4-FFF2-40B4-BE49-F238E27FC236}">
                        <a16:creationId xmlns:a16="http://schemas.microsoft.com/office/drawing/2014/main" id="{F9D3C3CF-9472-4F03-986F-D55E114E877F}"/>
                      </a:ext>
                    </a:extLst>
                  </p:cNvPr>
                  <p:cNvGrpSpPr/>
                  <p:nvPr userDrawn="1"/>
                </p:nvGrpSpPr>
                <p:grpSpPr>
                  <a:xfrm>
                    <a:off x="13554906" y="3320109"/>
                    <a:ext cx="443906" cy="423419"/>
                    <a:chOff x="12909684" y="1276143"/>
                    <a:chExt cx="443906" cy="423419"/>
                  </a:xfrm>
                </p:grpSpPr>
                <p:sp>
                  <p:nvSpPr>
                    <p:cNvPr id="80" name="Rechthoek 79">
                      <a:extLst>
                        <a:ext uri="{FF2B5EF4-FFF2-40B4-BE49-F238E27FC236}">
                          <a16:creationId xmlns:a16="http://schemas.microsoft.com/office/drawing/2014/main" id="{C8B88954-F8A0-4E72-9793-161C1B41C23B}"/>
                        </a:ext>
                      </a:extLst>
                    </p:cNvPr>
                    <p:cNvSpPr/>
                    <p:nvPr userDrawn="1"/>
                  </p:nvSpPr>
                  <p:spPr>
                    <a:xfrm>
                      <a:off x="12918700" y="1285262"/>
                      <a:ext cx="434890" cy="414300"/>
                    </a:xfrm>
                    <a:prstGeom prst="rect">
                      <a:avLst/>
                    </a:prstGeom>
                    <a:noFill/>
                    <a:ln w="12700">
                      <a:solidFill>
                        <a:srgbClr val="81818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81" name="Rechthoek 80">
                      <a:extLst>
                        <a:ext uri="{FF2B5EF4-FFF2-40B4-BE49-F238E27FC236}">
                          <a16:creationId xmlns:a16="http://schemas.microsoft.com/office/drawing/2014/main" id="{578C1C75-966C-4915-A498-9C75A7A17669}"/>
                        </a:ext>
                      </a:extLst>
                    </p:cNvPr>
                    <p:cNvSpPr/>
                    <p:nvPr userDrawn="1"/>
                  </p:nvSpPr>
                  <p:spPr>
                    <a:xfrm>
                      <a:off x="12909684" y="1276143"/>
                      <a:ext cx="261629" cy="257807"/>
                    </a:xfrm>
                    <a:prstGeom prst="rect">
                      <a:avLst/>
                    </a:prstGeom>
                    <a:solidFill>
                      <a:schemeClr val="bg1"/>
                    </a:solidFill>
                    <a:ln w="12700">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82" name="Ovaal 81">
                      <a:extLst>
                        <a:ext uri="{FF2B5EF4-FFF2-40B4-BE49-F238E27FC236}">
                          <a16:creationId xmlns:a16="http://schemas.microsoft.com/office/drawing/2014/main" id="{F9E206A5-2BA2-4E5A-B970-B48CE6ADFD3F}"/>
                        </a:ext>
                      </a:extLst>
                    </p:cNvPr>
                    <p:cNvSpPr/>
                    <p:nvPr userDrawn="1"/>
                  </p:nvSpPr>
                  <p:spPr>
                    <a:xfrm>
                      <a:off x="13069071" y="1308711"/>
                      <a:ext cx="72188" cy="72188"/>
                    </a:xfrm>
                    <a:prstGeom prst="ellipse">
                      <a:avLst/>
                    </a:prstGeom>
                    <a:solidFill>
                      <a:srgbClr val="ECC67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pic>
                <p:nvPicPr>
                  <p:cNvPr id="78" name="Afbeelding 77">
                    <a:extLst>
                      <a:ext uri="{FF2B5EF4-FFF2-40B4-BE49-F238E27FC236}">
                        <a16:creationId xmlns:a16="http://schemas.microsoft.com/office/drawing/2014/main" id="{E31A079C-2F2C-4630-94AC-0FCFDACC0CB2}"/>
                      </a:ext>
                    </a:extLst>
                  </p:cNvPr>
                  <p:cNvPicPr>
                    <a:picLocks noChangeAspect="1"/>
                  </p:cNvPicPr>
                  <p:nvPr userDrawn="1"/>
                </p:nvPicPr>
                <p:blipFill>
                  <a:blip r:embed="rId2" cstate="screen">
                    <a:duotone>
                      <a:prstClr val="black"/>
                      <a:srgbClr val="4D82B8">
                        <a:tint val="45000"/>
                        <a:satMod val="400000"/>
                      </a:srgb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a:ext>
                    </a:extLst>
                  </a:blip>
                  <a:stretch>
                    <a:fillRect/>
                  </a:stretch>
                </p:blipFill>
                <p:spPr>
                  <a:xfrm>
                    <a:off x="13567296" y="3424991"/>
                    <a:ext cx="173367" cy="140220"/>
                  </a:xfrm>
                  <a:prstGeom prst="rect">
                    <a:avLst/>
                  </a:prstGeom>
                </p:spPr>
              </p:pic>
              <p:pic>
                <p:nvPicPr>
                  <p:cNvPr id="79" name="Afbeelding 78">
                    <a:extLst>
                      <a:ext uri="{FF2B5EF4-FFF2-40B4-BE49-F238E27FC236}">
                        <a16:creationId xmlns:a16="http://schemas.microsoft.com/office/drawing/2014/main" id="{9A04F231-F46A-4144-AC6A-75D168805E0D}"/>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a:ext>
                    </a:extLst>
                  </a:blip>
                  <a:stretch>
                    <a:fillRect/>
                  </a:stretch>
                </p:blipFill>
                <p:spPr>
                  <a:xfrm flipH="1">
                    <a:off x="13635598" y="3454369"/>
                    <a:ext cx="173367" cy="111423"/>
                  </a:xfrm>
                  <a:prstGeom prst="rect">
                    <a:avLst/>
                  </a:prstGeom>
                </p:spPr>
              </p:pic>
            </p:grpSp>
            <p:grpSp>
              <p:nvGrpSpPr>
                <p:cNvPr id="71" name="Groep 70">
                  <a:extLst>
                    <a:ext uri="{FF2B5EF4-FFF2-40B4-BE49-F238E27FC236}">
                      <a16:creationId xmlns:a16="http://schemas.microsoft.com/office/drawing/2014/main" id="{5161EC4E-BAB1-44E8-ACD7-25A7D2DAA7C5}"/>
                    </a:ext>
                  </a:extLst>
                </p:cNvPr>
                <p:cNvGrpSpPr/>
                <p:nvPr userDrawn="1"/>
              </p:nvGrpSpPr>
              <p:grpSpPr>
                <a:xfrm>
                  <a:off x="13103513" y="3705268"/>
                  <a:ext cx="145820" cy="146462"/>
                  <a:chOff x="13096169" y="3602278"/>
                  <a:chExt cx="145820" cy="146462"/>
                </a:xfrm>
              </p:grpSpPr>
              <p:sp>
                <p:nvSpPr>
                  <p:cNvPr id="75" name="Rechthoek 74">
                    <a:extLst>
                      <a:ext uri="{FF2B5EF4-FFF2-40B4-BE49-F238E27FC236}">
                        <a16:creationId xmlns:a16="http://schemas.microsoft.com/office/drawing/2014/main" id="{8DBD319B-F0FD-48BB-9221-466404C80FD9}"/>
                      </a:ext>
                    </a:extLst>
                  </p:cNvPr>
                  <p:cNvSpPr/>
                  <p:nvPr userDrawn="1"/>
                </p:nvSpPr>
                <p:spPr>
                  <a:xfrm>
                    <a:off x="13096169" y="3602278"/>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6" name="Rechthoek 75">
                    <a:extLst>
                      <a:ext uri="{FF2B5EF4-FFF2-40B4-BE49-F238E27FC236}">
                        <a16:creationId xmlns:a16="http://schemas.microsoft.com/office/drawing/2014/main" id="{1DA8FA92-D58E-4F8A-BD4E-A647EB99E874}"/>
                      </a:ext>
                    </a:extLst>
                  </p:cNvPr>
                  <p:cNvSpPr/>
                  <p:nvPr userDrawn="1"/>
                </p:nvSpPr>
                <p:spPr>
                  <a:xfrm rot="5400000">
                    <a:off x="13037453" y="3661636"/>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nvGrpSpPr>
                <p:cNvPr id="72" name="Groep 71">
                  <a:extLst>
                    <a:ext uri="{FF2B5EF4-FFF2-40B4-BE49-F238E27FC236}">
                      <a16:creationId xmlns:a16="http://schemas.microsoft.com/office/drawing/2014/main" id="{381FB565-4D26-42CA-AFFA-D05ACA2BA06D}"/>
                    </a:ext>
                  </a:extLst>
                </p:cNvPr>
                <p:cNvGrpSpPr/>
                <p:nvPr userDrawn="1"/>
              </p:nvGrpSpPr>
              <p:grpSpPr>
                <a:xfrm rot="10800000">
                  <a:off x="13061402" y="3665637"/>
                  <a:ext cx="145820" cy="146462"/>
                  <a:chOff x="13096169" y="3602278"/>
                  <a:chExt cx="145820" cy="146462"/>
                </a:xfrm>
              </p:grpSpPr>
              <p:sp>
                <p:nvSpPr>
                  <p:cNvPr id="73" name="Rechthoek 72">
                    <a:extLst>
                      <a:ext uri="{FF2B5EF4-FFF2-40B4-BE49-F238E27FC236}">
                        <a16:creationId xmlns:a16="http://schemas.microsoft.com/office/drawing/2014/main" id="{3532805A-94CD-42D8-AC79-2B6B0361EA9D}"/>
                      </a:ext>
                    </a:extLst>
                  </p:cNvPr>
                  <p:cNvSpPr/>
                  <p:nvPr userDrawn="1"/>
                </p:nvSpPr>
                <p:spPr>
                  <a:xfrm>
                    <a:off x="13096169" y="3602278"/>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4" name="Rechthoek 73">
                    <a:extLst>
                      <a:ext uri="{FF2B5EF4-FFF2-40B4-BE49-F238E27FC236}">
                        <a16:creationId xmlns:a16="http://schemas.microsoft.com/office/drawing/2014/main" id="{132ED596-4B23-4458-86E0-9D6B5C91A57E}"/>
                      </a:ext>
                    </a:extLst>
                  </p:cNvPr>
                  <p:cNvSpPr/>
                  <p:nvPr userDrawn="1"/>
                </p:nvSpPr>
                <p:spPr>
                  <a:xfrm rot="5400000">
                    <a:off x="13037453" y="3661636"/>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68" name="Rechthoek 67">
                <a:extLst>
                  <a:ext uri="{FF2B5EF4-FFF2-40B4-BE49-F238E27FC236}">
                    <a16:creationId xmlns:a16="http://schemas.microsoft.com/office/drawing/2014/main" id="{88905BE9-8526-4E49-9FF6-0D6D984FFA4C}"/>
                  </a:ext>
                </a:extLst>
              </p:cNvPr>
              <p:cNvSpPr/>
              <p:nvPr userDrawn="1"/>
            </p:nvSpPr>
            <p:spPr>
              <a:xfrm>
                <a:off x="12682980" y="3889890"/>
                <a:ext cx="622284" cy="161170"/>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lnSpc>
                    <a:spcPct val="90000"/>
                  </a:lnSpc>
                  <a:spcBef>
                    <a:spcPts val="600"/>
                  </a:spcBef>
                  <a:spcAft>
                    <a:spcPts val="600"/>
                  </a:spcAft>
                </a:pPr>
                <a:r>
                  <a:rPr lang="nl-NL" sz="900" b="0" noProof="0" dirty="0">
                    <a:solidFill>
                      <a:schemeClr val="tx1"/>
                    </a:solidFill>
                    <a:latin typeface="Arial" panose="020B0604020202020204" pitchFamily="34" charset="0"/>
                    <a:cs typeface="Arial" panose="020B0604020202020204" pitchFamily="34" charset="0"/>
                  </a:rPr>
                  <a:t>Bijsnijden</a:t>
                </a:r>
              </a:p>
            </p:txBody>
          </p:sp>
          <p:sp>
            <p:nvSpPr>
              <p:cNvPr id="69" name="Gelijkbenige driehoek 68">
                <a:extLst>
                  <a:ext uri="{FF2B5EF4-FFF2-40B4-BE49-F238E27FC236}">
                    <a16:creationId xmlns:a16="http://schemas.microsoft.com/office/drawing/2014/main" id="{7AD1C01B-8F3D-4DD9-9C0B-5DF4BCBA1B9B}"/>
                  </a:ext>
                </a:extLst>
              </p:cNvPr>
              <p:cNvSpPr/>
              <p:nvPr userDrawn="1"/>
            </p:nvSpPr>
            <p:spPr>
              <a:xfrm rot="10800000">
                <a:off x="12950688" y="4093726"/>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52" name="Tijdelijke aanduiding voor datum 3">
            <a:extLst>
              <a:ext uri="{FF2B5EF4-FFF2-40B4-BE49-F238E27FC236}">
                <a16:creationId xmlns:a16="http://schemas.microsoft.com/office/drawing/2014/main" id="{5C38AC4D-3B5D-401A-82CE-8BA42E0B90DB}"/>
              </a:ext>
            </a:extLst>
          </p:cNvPr>
          <p:cNvSpPr>
            <a:spLocks noGrp="1"/>
          </p:cNvSpPr>
          <p:nvPr>
            <p:ph type="dt" sz="half" idx="10"/>
          </p:nvPr>
        </p:nvSpPr>
        <p:spPr>
          <a:xfrm>
            <a:off x="8598090" y="6252804"/>
            <a:ext cx="3140325" cy="216909"/>
          </a:xfrm>
          <a:prstGeom prst="rect">
            <a:avLst/>
          </a:prstGeom>
        </p:spPr>
        <p:txBody>
          <a:bodyPr/>
          <a:lstStyle>
            <a:lvl1pPr>
              <a:defRPr b="0" i="0">
                <a:solidFill>
                  <a:schemeClr val="bg1"/>
                </a:solidFill>
                <a:latin typeface="Arial" charset="0"/>
              </a:defRPr>
            </a:lvl1pPr>
          </a:lstStyle>
          <a:p>
            <a:fld id="{2B309A3F-4EE8-4209-A4CD-C4B73C9DC328}" type="datetime1">
              <a:rPr lang="nl-NL" smtClean="0"/>
              <a:pPr/>
              <a:t>04-03-19</a:t>
            </a:fld>
            <a:endParaRPr lang="nl-NL" dirty="0"/>
          </a:p>
        </p:txBody>
      </p:sp>
      <p:sp>
        <p:nvSpPr>
          <p:cNvPr id="94" name="Tijdelijke aanduiding voor voettekst 4">
            <a:extLst>
              <a:ext uri="{FF2B5EF4-FFF2-40B4-BE49-F238E27FC236}">
                <a16:creationId xmlns:a16="http://schemas.microsoft.com/office/drawing/2014/main" id="{87014960-8505-4EFA-995C-83E6A4A37386}"/>
              </a:ext>
            </a:extLst>
          </p:cNvPr>
          <p:cNvSpPr>
            <a:spLocks noGrp="1"/>
          </p:cNvSpPr>
          <p:nvPr>
            <p:ph type="ftr" sz="quarter" idx="11"/>
          </p:nvPr>
        </p:nvSpPr>
        <p:spPr>
          <a:xfrm>
            <a:off x="1775460" y="6252804"/>
            <a:ext cx="6344957" cy="216909"/>
          </a:xfrm>
        </p:spPr>
        <p:txBody>
          <a:bodyPr/>
          <a:lstStyle>
            <a:lvl1pPr>
              <a:defRPr>
                <a:solidFill>
                  <a:schemeClr val="bg1"/>
                </a:solidFill>
              </a:defRPr>
            </a:lvl1pPr>
          </a:lstStyle>
          <a:p>
            <a:r>
              <a:rPr lang="nl-NL"/>
              <a:t>&lt;Plaats hier je voettekst&gt;</a:t>
            </a:r>
            <a:endParaRPr lang="nl-NL" dirty="0"/>
          </a:p>
        </p:txBody>
      </p:sp>
      <p:sp>
        <p:nvSpPr>
          <p:cNvPr id="95" name="Tijdelijke aanduiding voor dianummer 5">
            <a:extLst>
              <a:ext uri="{FF2B5EF4-FFF2-40B4-BE49-F238E27FC236}">
                <a16:creationId xmlns:a16="http://schemas.microsoft.com/office/drawing/2014/main" id="{8BA7012C-6994-4C42-9216-EB27417D155F}"/>
              </a:ext>
            </a:extLst>
          </p:cNvPr>
          <p:cNvSpPr>
            <a:spLocks noGrp="1"/>
          </p:cNvSpPr>
          <p:nvPr>
            <p:ph type="sldNum" sz="quarter" idx="12"/>
          </p:nvPr>
        </p:nvSpPr>
        <p:spPr>
          <a:xfrm>
            <a:off x="1250490" y="6252804"/>
            <a:ext cx="392576" cy="216909"/>
          </a:xfrm>
        </p:spPr>
        <p:txBody>
          <a:bodyPr/>
          <a:lstStyle>
            <a:lvl1pPr>
              <a:defRPr>
                <a:solidFill>
                  <a:schemeClr val="bg1"/>
                </a:solidFill>
              </a:defRPr>
            </a:lvl1pPr>
          </a:lstStyle>
          <a:p>
            <a:fld id="{7AD0FE45-509C-4BDF-9EDE-64426F8DF3D2}" type="slidenum">
              <a:rPr lang="nl-NL" smtClean="0"/>
              <a:pPr/>
              <a:t>‹#›</a:t>
            </a:fld>
            <a:endParaRPr lang="nl-NL"/>
          </a:p>
        </p:txBody>
      </p:sp>
      <p:sp>
        <p:nvSpPr>
          <p:cNvPr id="96" name="Tijdelijke aanduiding voor tekst 5">
            <a:extLst>
              <a:ext uri="{FF2B5EF4-FFF2-40B4-BE49-F238E27FC236}">
                <a16:creationId xmlns:a16="http://schemas.microsoft.com/office/drawing/2014/main" id="{C6CCF387-DD1D-47B3-908B-DD3942B88F8D}"/>
              </a:ext>
            </a:extLst>
          </p:cNvPr>
          <p:cNvSpPr txBox="1">
            <a:spLocks/>
          </p:cNvSpPr>
          <p:nvPr userDrawn="1"/>
        </p:nvSpPr>
        <p:spPr>
          <a:xfrm>
            <a:off x="4610122" y="1255784"/>
            <a:ext cx="6602150" cy="4831478"/>
          </a:xfrm>
          <a:prstGeom prst="rect">
            <a:avLst/>
          </a:prstGeom>
          <a:blipFill>
            <a:blip r:embed="rId6"/>
            <a:stretch>
              <a:fillRect b="-3692"/>
            </a:stretch>
          </a:blipFill>
        </p:spPr>
        <p:txBody>
          <a:bodyPr vert="horz" lIns="0" tIns="0" rIns="0" bIns="0" rtlCol="0">
            <a:noAutofit/>
          </a:bodyPr>
          <a:lstStyle>
            <a:lvl1pPr marL="0" indent="0" algn="l" defTabSz="914400" rtl="0" eaLnBrk="1" latinLnBrk="0" hangingPunct="1">
              <a:lnSpc>
                <a:spcPct val="90000"/>
              </a:lnSpc>
              <a:spcBef>
                <a:spcPts val="600"/>
              </a:spcBef>
              <a:spcAft>
                <a:spcPts val="600"/>
              </a:spcAft>
              <a:buClr>
                <a:schemeClr val="accent2"/>
              </a:buClr>
              <a:buFont typeface="Arial" panose="020B0604020202020204" pitchFamily="34" charset="0"/>
              <a:buNone/>
              <a:defRPr sz="1600" kern="1200">
                <a:solidFill>
                  <a:schemeClr val="accent6"/>
                </a:solidFill>
                <a:latin typeface="Calibri Light" panose="020F0302020204030204" pitchFamily="34" charset="0"/>
                <a:ea typeface="+mn-ea"/>
                <a:cs typeface="Calibri Light" panose="020F0302020204030204" pitchFamily="34" charset="0"/>
              </a:defRPr>
            </a:lvl1pPr>
            <a:lvl2pPr marL="531813" indent="-258763" algn="l" defTabSz="914400" rtl="0" eaLnBrk="1" latinLnBrk="0" hangingPunct="1">
              <a:lnSpc>
                <a:spcPct val="90000"/>
              </a:lnSpc>
              <a:spcBef>
                <a:spcPts val="600"/>
              </a:spcBef>
              <a:spcAft>
                <a:spcPts val="600"/>
              </a:spcAft>
              <a:buClr>
                <a:schemeClr val="accent2"/>
              </a:buClr>
              <a:buFont typeface="Calibri Light" panose="020F0302020204030204" pitchFamily="34" charset="0"/>
              <a:buChar char="−"/>
              <a:defRPr sz="1600" kern="1200">
                <a:solidFill>
                  <a:schemeClr val="accent6"/>
                </a:solidFill>
                <a:latin typeface="Calibri Light" panose="020F0302020204030204" pitchFamily="34" charset="0"/>
                <a:ea typeface="+mn-ea"/>
                <a:cs typeface="Calibri Light" panose="020F0302020204030204" pitchFamily="34" charset="0"/>
              </a:defRPr>
            </a:lvl2pPr>
            <a:lvl3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accent6"/>
                </a:solidFill>
                <a:latin typeface="Calibri Light" panose="020F0302020204030204" pitchFamily="34" charset="0"/>
                <a:ea typeface="+mn-ea"/>
                <a:cs typeface="Calibri Light" panose="020F0302020204030204" pitchFamily="34" charset="0"/>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sz="1800" b="1" kern="1200">
                <a:solidFill>
                  <a:schemeClr val="accent1"/>
                </a:solidFill>
                <a:latin typeface="Calibri" panose="020F0502020204030204" pitchFamily="34" charset="0"/>
                <a:ea typeface="+mn-ea"/>
                <a:cs typeface="Calibri" panose="020F0502020204030204" pitchFamily="34" charset="0"/>
              </a:defRPr>
            </a:lvl4pPr>
            <a:lvl5pPr marL="354013" indent="-354013" algn="l" defTabSz="914400" rtl="0" eaLnBrk="1" latinLnBrk="0" hangingPunct="1">
              <a:lnSpc>
                <a:spcPct val="90000"/>
              </a:lnSpc>
              <a:spcBef>
                <a:spcPts val="600"/>
              </a:spcBef>
              <a:spcAft>
                <a:spcPts val="600"/>
              </a:spcAft>
              <a:buFont typeface="+mj-lt"/>
              <a:buAutoNum type="arabicPeriod"/>
              <a:defRPr sz="1600" kern="1200">
                <a:solidFill>
                  <a:schemeClr val="accent6"/>
                </a:solidFill>
                <a:latin typeface="Calibri Light" panose="020F0302020204030204" pitchFamily="34" charset="0"/>
                <a:ea typeface="+mn-ea"/>
                <a:cs typeface="Calibri Light" panose="020F0302020204030204" pitchFamily="34" charset="0"/>
              </a:defRPr>
            </a:lvl5pPr>
            <a:lvl6pPr marL="812800" indent="-279400" algn="l" defTabSz="914400" rtl="0" eaLnBrk="1" latinLnBrk="0" hangingPunct="1">
              <a:lnSpc>
                <a:spcPct val="90000"/>
              </a:lnSpc>
              <a:spcBef>
                <a:spcPts val="600"/>
              </a:spcBef>
              <a:spcAft>
                <a:spcPts val="600"/>
              </a:spcAft>
              <a:buClr>
                <a:schemeClr val="accent2"/>
              </a:buClr>
              <a:buFont typeface="Arial" panose="020B0604020202020204" pitchFamily="34" charset="0"/>
              <a:buChar char="•"/>
              <a:defRPr sz="1600" kern="1200">
                <a:solidFill>
                  <a:schemeClr val="accent6"/>
                </a:solidFill>
                <a:latin typeface="Calibri Light" panose="020F0302020204030204" pitchFamily="34" charset="0"/>
                <a:ea typeface="+mn-ea"/>
                <a:cs typeface="Calibri Light" panose="020F0302020204030204" pitchFamily="34" charset="0"/>
              </a:defRPr>
            </a:lvl6pPr>
            <a:lvl7pPr marL="1168400" indent="-355600" algn="l" defTabSz="914400" rtl="0" eaLnBrk="1" latinLnBrk="0" hangingPunct="1">
              <a:lnSpc>
                <a:spcPct val="90000"/>
              </a:lnSpc>
              <a:spcBef>
                <a:spcPts val="600"/>
              </a:spcBef>
              <a:spcAft>
                <a:spcPts val="600"/>
              </a:spcAft>
              <a:buClr>
                <a:schemeClr val="accent2"/>
              </a:buClr>
              <a:buFont typeface="Calibri" panose="020F0502020204030204" pitchFamily="34" charset="0"/>
              <a:buChar char="→"/>
              <a:defRPr sz="1600" kern="1200">
                <a:solidFill>
                  <a:schemeClr val="accent6"/>
                </a:solidFill>
                <a:latin typeface="Calibri Light" panose="020F0302020204030204" pitchFamily="34" charset="0"/>
                <a:ea typeface="+mn-ea"/>
                <a:cs typeface="Calibri Light" panose="020F0302020204030204" pitchFamily="34" charset="0"/>
              </a:defRPr>
            </a:lvl7pPr>
            <a:lvl8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accent6"/>
                </a:solidFill>
                <a:latin typeface="Calibri Light" panose="020F0302020204030204" pitchFamily="34" charset="0"/>
                <a:ea typeface="+mn-ea"/>
                <a:cs typeface="Calibri Light" panose="020F0302020204030204" pitchFamily="34" charset="0"/>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800" i="1" kern="1200">
                <a:solidFill>
                  <a:schemeClr val="accent1"/>
                </a:solidFill>
                <a:latin typeface="Calibri" panose="020F0502020204030204" pitchFamily="34" charset="0"/>
                <a:ea typeface="+mn-ea"/>
                <a:cs typeface="Calibri" panose="020F0502020204030204" pitchFamily="34" charset="0"/>
              </a:defRPr>
            </a:lvl9pPr>
          </a:lstStyle>
          <a:p>
            <a:pPr marL="0" marR="0" lvl="0" indent="0" algn="l" defTabSz="914400" rtl="0" eaLnBrk="1" fontAlgn="auto" latinLnBrk="0" hangingPunct="1">
              <a:lnSpc>
                <a:spcPct val="90000"/>
              </a:lnSpc>
              <a:spcBef>
                <a:spcPts val="600"/>
              </a:spcBef>
              <a:spcAft>
                <a:spcPts val="600"/>
              </a:spcAft>
              <a:buClr>
                <a:srgbClr val="C20831"/>
              </a:buClr>
              <a:buSzTx/>
              <a:buFont typeface="Arial" panose="020B0604020202020204" pitchFamily="34" charset="0"/>
              <a:buNone/>
              <a:tabLst/>
              <a:defRPr/>
            </a:pPr>
            <a:endParaRPr kumimoji="0" lang="nl-NL" sz="1600" b="0" i="0" u="none" strike="noStrike" kern="1200" cap="none" spc="0" normalizeH="0" baseline="0" noProof="0" dirty="0">
              <a:ln>
                <a:noFill/>
              </a:ln>
              <a:solidFill>
                <a:srgbClr val="595959"/>
              </a:solidFill>
              <a:effectLst/>
              <a:uLnTx/>
              <a:uFillTx/>
              <a:latin typeface="Calibri Light" panose="020F0302020204030204" pitchFamily="34" charset="0"/>
              <a:ea typeface="+mn-ea"/>
              <a:cs typeface="Calibri Light" panose="020F0302020204030204" pitchFamily="34" charset="0"/>
            </a:endParaRPr>
          </a:p>
        </p:txBody>
      </p:sp>
      <p:sp>
        <p:nvSpPr>
          <p:cNvPr id="98" name="Titel 1">
            <a:extLst>
              <a:ext uri="{FF2B5EF4-FFF2-40B4-BE49-F238E27FC236}">
                <a16:creationId xmlns:a16="http://schemas.microsoft.com/office/drawing/2014/main" id="{CD186578-4208-47BE-AC7F-D024CC7E906F}"/>
              </a:ext>
            </a:extLst>
          </p:cNvPr>
          <p:cNvSpPr>
            <a:spLocks noGrp="1"/>
          </p:cNvSpPr>
          <p:nvPr>
            <p:ph type="title" hasCustomPrompt="1"/>
          </p:nvPr>
        </p:nvSpPr>
        <p:spPr>
          <a:xfrm>
            <a:off x="1232254" y="1730078"/>
            <a:ext cx="3194465" cy="449900"/>
          </a:xfrm>
        </p:spPr>
        <p:txBody>
          <a:bodyPr/>
          <a:lstStyle>
            <a:lvl1pPr>
              <a:defRPr/>
            </a:lvl1pPr>
          </a:lstStyle>
          <a:p>
            <a:r>
              <a:rPr lang="nl-NL" noProof="0" dirty="0"/>
              <a:t>Plaats hier je titel</a:t>
            </a:r>
            <a:endParaRPr lang="nl-NL" dirty="0"/>
          </a:p>
        </p:txBody>
      </p:sp>
      <p:sp>
        <p:nvSpPr>
          <p:cNvPr id="102" name="Tijdelijke aanduiding voor verticale tekst 2">
            <a:extLst>
              <a:ext uri="{FF2B5EF4-FFF2-40B4-BE49-F238E27FC236}">
                <a16:creationId xmlns:a16="http://schemas.microsoft.com/office/drawing/2014/main" id="{D47ED1CC-D06A-43ED-BD50-A1418F1E6583}"/>
              </a:ext>
            </a:extLst>
          </p:cNvPr>
          <p:cNvSpPr>
            <a:spLocks noGrp="1"/>
          </p:cNvSpPr>
          <p:nvPr>
            <p:ph type="body" orient="vert" idx="1" hasCustomPrompt="1"/>
          </p:nvPr>
        </p:nvSpPr>
        <p:spPr>
          <a:xfrm>
            <a:off x="1250489" y="2283212"/>
            <a:ext cx="3176231" cy="3866358"/>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sp>
        <p:nvSpPr>
          <p:cNvPr id="4" name="Tijdelijke aanduiding voor media 3">
            <a:extLst>
              <a:ext uri="{FF2B5EF4-FFF2-40B4-BE49-F238E27FC236}">
                <a16:creationId xmlns:a16="http://schemas.microsoft.com/office/drawing/2014/main" id="{0A2FDD52-AF01-4901-819F-CF19AF064F21}"/>
              </a:ext>
            </a:extLst>
          </p:cNvPr>
          <p:cNvSpPr>
            <a:spLocks noGrp="1"/>
          </p:cNvSpPr>
          <p:nvPr>
            <p:ph type="media" sz="quarter" idx="20" hasCustomPrompt="1"/>
          </p:nvPr>
        </p:nvSpPr>
        <p:spPr>
          <a:xfrm>
            <a:off x="5407999" y="1955800"/>
            <a:ext cx="5014800" cy="2808000"/>
          </a:xfrm>
          <a:solidFill>
            <a:schemeClr val="bg1">
              <a:lumMod val="95000"/>
            </a:schemeClr>
          </a:solidFill>
          <a:ln w="3175">
            <a:noFill/>
          </a:ln>
        </p:spPr>
        <p:txBody>
          <a:bodyPr vert="horz" lIns="0" tIns="0" rIns="0" bIns="1620000" rtlCol="0" anchor="ctr">
            <a:noAutofit/>
          </a:bodyPr>
          <a:lstStyle>
            <a:lvl1pPr>
              <a:defRPr lang="nl-NL" sz="1500" i="1">
                <a:solidFill>
                  <a:schemeClr val="tx1">
                    <a:lumMod val="50000"/>
                    <a:lumOff val="50000"/>
                  </a:schemeClr>
                </a:solidFill>
              </a:defRPr>
            </a:lvl1pPr>
          </a:lstStyle>
          <a:p>
            <a:pPr marL="531813" marR="0" lvl="1" indent="-273050" algn="ctr" fontAlgn="auto">
              <a:spcBef>
                <a:spcPts val="0"/>
              </a:spcBef>
              <a:spcAft>
                <a:spcPts val="0"/>
              </a:spcAft>
              <a:buSzTx/>
              <a:buNone/>
              <a:tabLst/>
            </a:pPr>
            <a:r>
              <a:rPr lang="nl-NL" dirty="0"/>
              <a:t>Media</a:t>
            </a:r>
          </a:p>
        </p:txBody>
      </p:sp>
      <p:sp>
        <p:nvSpPr>
          <p:cNvPr id="99" name="Tijdelijke aanduiding voor tekst 105">
            <a:extLst>
              <a:ext uri="{FF2B5EF4-FFF2-40B4-BE49-F238E27FC236}">
                <a16:creationId xmlns:a16="http://schemas.microsoft.com/office/drawing/2014/main" id="{072E2C24-B9D3-40B8-87D4-32430C317F05}"/>
              </a:ext>
            </a:extLst>
          </p:cNvPr>
          <p:cNvSpPr>
            <a:spLocks noGrp="1"/>
          </p:cNvSpPr>
          <p:nvPr>
            <p:ph type="body" sz="quarter" idx="13"/>
          </p:nvPr>
        </p:nvSpPr>
        <p:spPr>
          <a:xfrm>
            <a:off x="-9524" y="0"/>
            <a:ext cx="2739600" cy="1904400"/>
          </a:xfrm>
          <a:blipFill>
            <a:blip r:embed="rId7"/>
            <a:stretch>
              <a:fillRect/>
            </a:stretch>
          </a:blipFill>
        </p:spPr>
        <p:txBody>
          <a:bodyPr/>
          <a:lstStyle>
            <a:lvl1pPr marL="0" indent="0">
              <a:buNone/>
              <a:defRPr sz="100">
                <a:solidFill>
                  <a:schemeClr val="bg2"/>
                </a:solidFill>
              </a:defRPr>
            </a:lvl1pPr>
          </a:lstStyle>
          <a:p>
            <a:pPr lvl="0"/>
            <a:endParaRPr lang="nl-NL" dirty="0"/>
          </a:p>
        </p:txBody>
      </p:sp>
      <p:sp>
        <p:nvSpPr>
          <p:cNvPr id="103" name="Tijdelijke aanduiding voor tekst 107">
            <a:extLst>
              <a:ext uri="{FF2B5EF4-FFF2-40B4-BE49-F238E27FC236}">
                <a16:creationId xmlns:a16="http://schemas.microsoft.com/office/drawing/2014/main" id="{F00ED02E-8C35-4317-9F2F-BD8F87F9264A}"/>
              </a:ext>
            </a:extLst>
          </p:cNvPr>
          <p:cNvSpPr>
            <a:spLocks noGrp="1"/>
          </p:cNvSpPr>
          <p:nvPr>
            <p:ph type="body" sz="quarter" idx="15"/>
          </p:nvPr>
        </p:nvSpPr>
        <p:spPr>
          <a:xfrm>
            <a:off x="285232" y="378212"/>
            <a:ext cx="1263687" cy="418062"/>
          </a:xfrm>
          <a:blipFill>
            <a:blip r:embed="rId8"/>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2410462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96">
                                            <p:bg/>
                                          </p:spTgt>
                                        </p:tgtEl>
                                        <p:attrNameLst>
                                          <p:attrName>style.visibility</p:attrName>
                                        </p:attrNameLst>
                                      </p:cBhvr>
                                      <p:to>
                                        <p:strVal val="visible"/>
                                      </p:to>
                                    </p:set>
                                    <p:anim calcmode="lin" valueType="num">
                                      <p:cBhvr additive="base">
                                        <p:cTn id="7" dur="1000" fill="hold"/>
                                        <p:tgtEl>
                                          <p:spTgt spid="96">
                                            <p:bg/>
                                          </p:spTgt>
                                        </p:tgtEl>
                                        <p:attrNameLst>
                                          <p:attrName>ppt_x</p:attrName>
                                        </p:attrNameLst>
                                      </p:cBhvr>
                                      <p:tavLst>
                                        <p:tav tm="0">
                                          <p:val>
                                            <p:strVal val="1+#ppt_w/2"/>
                                          </p:val>
                                        </p:tav>
                                        <p:tav tm="100000">
                                          <p:val>
                                            <p:strVal val="#ppt_x"/>
                                          </p:val>
                                        </p:tav>
                                      </p:tavLst>
                                    </p:anim>
                                    <p:anim calcmode="lin" valueType="num">
                                      <p:cBhvr additive="base">
                                        <p:cTn id="8" dur="1000" fill="hold"/>
                                        <p:tgtEl>
                                          <p:spTgt spid="96">
                                            <p:bg/>
                                          </p:spTgt>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nodePh="1">
                                  <p:stCondLst>
                                    <p:cond delay="250"/>
                                  </p:stCondLst>
                                  <p:endCondLst>
                                    <p:cond evt="begin" delay="0">
                                      <p:tn val="9"/>
                                    </p:cond>
                                  </p:endCondLst>
                                  <p:childTnLst>
                                    <p:set>
                                      <p:cBhvr>
                                        <p:cTn id="10" dur="1" fill="hold">
                                          <p:stCondLst>
                                            <p:cond delay="0"/>
                                          </p:stCondLst>
                                        </p:cTn>
                                        <p:tgtEl>
                                          <p:spTgt spid="96">
                                            <p:txEl>
                                              <p:pRg st="0" end="0"/>
                                            </p:txEl>
                                          </p:spTgt>
                                        </p:tgtEl>
                                        <p:attrNameLst>
                                          <p:attrName>style.visibility</p:attrName>
                                        </p:attrNameLst>
                                      </p:cBhvr>
                                      <p:to>
                                        <p:strVal val="visible"/>
                                      </p:to>
                                    </p:set>
                                    <p:anim calcmode="lin" valueType="num">
                                      <p:cBhvr additive="base">
                                        <p:cTn id="11" dur="1000" fill="hold"/>
                                        <p:tgtEl>
                                          <p:spTgt spid="96">
                                            <p:txEl>
                                              <p:pRg st="0" end="0"/>
                                            </p:txEl>
                                          </p:spTgt>
                                        </p:tgtEl>
                                        <p:attrNameLst>
                                          <p:attrName>ppt_x</p:attrName>
                                        </p:attrNameLst>
                                      </p:cBhvr>
                                      <p:tavLst>
                                        <p:tav tm="0">
                                          <p:val>
                                            <p:strVal val="1+#ppt_w/2"/>
                                          </p:val>
                                        </p:tav>
                                        <p:tav tm="100000">
                                          <p:val>
                                            <p:strVal val="#ppt_x"/>
                                          </p:val>
                                        </p:tav>
                                      </p:tavLst>
                                    </p:anim>
                                    <p:anim calcmode="lin" valueType="num">
                                      <p:cBhvr additive="base">
                                        <p:cTn id="12" dur="1000" fill="hold"/>
                                        <p:tgtEl>
                                          <p:spTgt spid="96">
                                            <p:txEl>
                                              <p:pRg st="0" end="0"/>
                                            </p:txEl>
                                          </p:spTgt>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0"/>
                                  </p:stCondLst>
                                  <p:childTnLst>
                                    <p:set>
                                      <p:cBhvr>
                                        <p:cTn id="14" dur="1" fill="hold">
                                          <p:stCondLst>
                                            <p:cond delay="0"/>
                                          </p:stCondLst>
                                        </p:cTn>
                                        <p:tgtEl>
                                          <p:spTgt spid="102"/>
                                        </p:tgtEl>
                                        <p:attrNameLst>
                                          <p:attrName>style.visibility</p:attrName>
                                        </p:attrNameLst>
                                      </p:cBhvr>
                                      <p:to>
                                        <p:strVal val="visible"/>
                                      </p:to>
                                    </p:set>
                                    <p:animEffect transition="in" filter="fade">
                                      <p:cBhvr>
                                        <p:cTn id="15" dur="750"/>
                                        <p:tgtEl>
                                          <p:spTgt spid="102"/>
                                        </p:tgtEl>
                                      </p:cBhvr>
                                    </p:animEffect>
                                  </p:childTnLst>
                                </p:cTn>
                              </p:par>
                              <p:par>
                                <p:cTn id="16" presetID="10" presetClass="entr" presetSubtype="0" fill="hold" grpId="0" nodeType="withEffect">
                                  <p:stCondLst>
                                    <p:cond delay="125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uiExpand="1" build="p" animBg="1">
        <p:tmplLst>
          <p:tmpl>
            <p:tnLst>
              <p:par>
                <p:cTn presetID="2" presetClass="entr" presetSubtype="4" decel="100000" fill="hold" nodeType="withEffect">
                  <p:stCondLst>
                    <p:cond delay="0"/>
                  </p:stCondLst>
                  <p:childTnLst>
                    <p:set>
                      <p:cBhvr>
                        <p:cTn dur="1" fill="hold">
                          <p:stCondLst>
                            <p:cond delay="0"/>
                          </p:stCondLst>
                        </p:cTn>
                        <p:tgtEl>
                          <p:spTgt spid="96"/>
                        </p:tgtEl>
                        <p:attrNameLst>
                          <p:attrName>style.visibility</p:attrName>
                        </p:attrNameLst>
                      </p:cBhvr>
                      <p:to>
                        <p:strVal val="visible"/>
                      </p:to>
                    </p:set>
                    <p:anim calcmode="lin" valueType="num">
                      <p:cBhvr additive="base">
                        <p:cTn dur="750" fill="hold"/>
                        <p:tgtEl>
                          <p:spTgt spid="96"/>
                        </p:tgtEl>
                        <p:attrNameLst>
                          <p:attrName>ppt_x</p:attrName>
                        </p:attrNameLst>
                      </p:cBhvr>
                      <p:tavLst>
                        <p:tav tm="0">
                          <p:val>
                            <p:strVal val="#ppt_x"/>
                          </p:val>
                        </p:tav>
                        <p:tav tm="100000">
                          <p:val>
                            <p:strVal val="#ppt_x"/>
                          </p:val>
                        </p:tav>
                      </p:tavLst>
                    </p:anim>
                    <p:anim calcmode="lin" valueType="num">
                      <p:cBhvr additive="base">
                        <p:cTn dur="750" fill="hold"/>
                        <p:tgtEl>
                          <p:spTgt spid="96"/>
                        </p:tgtEl>
                        <p:attrNameLst>
                          <p:attrName>ppt_y</p:attrName>
                        </p:attrNameLst>
                      </p:cBhvr>
                      <p:tavLst>
                        <p:tav tm="0">
                          <p:val>
                            <p:strVal val="1+#ppt_h/2"/>
                          </p:val>
                        </p:tav>
                        <p:tav tm="100000">
                          <p:val>
                            <p:strVal val="#ppt_y"/>
                          </p:val>
                        </p:tav>
                      </p:tavLst>
                    </p:anim>
                  </p:childTnLst>
                </p:cTn>
              </p:par>
            </p:tnLst>
          </p:tmpl>
          <p:tmpl lvl="1">
            <p:tnLst>
              <p:par>
                <p:cTn presetID="2" presetClass="entr" presetSubtype="4" decel="100000" fill="hold" nodeType="withEffect" nodePh="1">
                  <p:stCondLst>
                    <p:cond delay="0"/>
                  </p:stCondLst>
                  <p:endCondLst>
                    <p:cond delay="0"/>
                  </p:endCondLst>
                  <p:childTnLst>
                    <p:set>
                      <p:cBhvr>
                        <p:cTn dur="1" fill="hold">
                          <p:stCondLst>
                            <p:cond delay="0"/>
                          </p:stCondLst>
                        </p:cTn>
                        <p:tgtEl>
                          <p:spTgt spid="96"/>
                        </p:tgtEl>
                        <p:attrNameLst>
                          <p:attrName>style.visibility</p:attrName>
                        </p:attrNameLst>
                      </p:cBhvr>
                      <p:to>
                        <p:strVal val="visible"/>
                      </p:to>
                    </p:set>
                    <p:anim calcmode="lin" valueType="num">
                      <p:cBhvr additive="base">
                        <p:cTn dur="750" fill="hold"/>
                        <p:tgtEl>
                          <p:spTgt spid="96"/>
                        </p:tgtEl>
                        <p:attrNameLst>
                          <p:attrName>ppt_x</p:attrName>
                        </p:attrNameLst>
                      </p:cBhvr>
                      <p:tavLst>
                        <p:tav tm="0">
                          <p:val>
                            <p:strVal val="#ppt_x"/>
                          </p:val>
                        </p:tav>
                        <p:tav tm="100000">
                          <p:val>
                            <p:strVal val="#ppt_x"/>
                          </p:val>
                        </p:tav>
                      </p:tavLst>
                    </p:anim>
                    <p:anim calcmode="lin" valueType="num">
                      <p:cBhvr additive="base">
                        <p:cTn dur="750" fill="hold"/>
                        <p:tgtEl>
                          <p:spTgt spid="96"/>
                        </p:tgtEl>
                        <p:attrNameLst>
                          <p:attrName>ppt_y</p:attrName>
                        </p:attrNameLst>
                      </p:cBhvr>
                      <p:tavLst>
                        <p:tav tm="0">
                          <p:val>
                            <p:strVal val="1+#ppt_h/2"/>
                          </p:val>
                        </p:tav>
                        <p:tav tm="100000">
                          <p:val>
                            <p:strVal val="#ppt_y"/>
                          </p:val>
                        </p:tav>
                      </p:tavLst>
                    </p:anim>
                  </p:childTnLst>
                </p:cTn>
              </p:par>
            </p:tnLst>
          </p:tmpl>
        </p:tmplLst>
      </p:bldP>
      <p:bldP spid="102" grpId="0">
        <p:tmplLst>
          <p:tmpl>
            <p:tnLst>
              <p:par>
                <p:cTn presetID="10" presetClass="entr" presetSubtype="0" fill="hold" nodeType="withEffect">
                  <p:stCondLst>
                    <p:cond delay="0"/>
                  </p:stCondLst>
                  <p:childTnLst>
                    <p:set>
                      <p:cBhvr>
                        <p:cTn dur="1" fill="hold">
                          <p:stCondLst>
                            <p:cond delay="0"/>
                          </p:stCondLst>
                        </p:cTn>
                        <p:tgtEl>
                          <p:spTgt spid="102"/>
                        </p:tgtEl>
                        <p:attrNameLst>
                          <p:attrName>style.visibility</p:attrName>
                        </p:attrNameLst>
                      </p:cBhvr>
                      <p:to>
                        <p:strVal val="visible"/>
                      </p:to>
                    </p:set>
                    <p:animEffect transition="in" filter="fade">
                      <p:cBhvr>
                        <p:cTn dur="750"/>
                        <p:tgtEl>
                          <p:spTgt spid="102"/>
                        </p:tgtEl>
                      </p:cBhvr>
                    </p:animEffect>
                  </p:childTnLst>
                </p:cTn>
              </p:par>
            </p:tnLst>
          </p:tmpl>
        </p:tmplLst>
      </p:bldP>
      <p:bldP spid="4"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Mock-up 2">
    <p:spTree>
      <p:nvGrpSpPr>
        <p:cNvPr id="1" name=""/>
        <p:cNvGrpSpPr/>
        <p:nvPr/>
      </p:nvGrpSpPr>
      <p:grpSpPr>
        <a:xfrm>
          <a:off x="0" y="0"/>
          <a:ext cx="0" cy="0"/>
          <a:chOff x="0" y="0"/>
          <a:chExt cx="0" cy="0"/>
        </a:xfrm>
      </p:grpSpPr>
      <p:sp>
        <p:nvSpPr>
          <p:cNvPr id="7" name="Tekstvak 6">
            <a:extLst>
              <a:ext uri="{FF2B5EF4-FFF2-40B4-BE49-F238E27FC236}">
                <a16:creationId xmlns:a16="http://schemas.microsoft.com/office/drawing/2014/main" id="{A6DE5EA5-27BD-42F3-BD1D-C1E35D802DEE}"/>
              </a:ext>
            </a:extLst>
          </p:cNvPr>
          <p:cNvSpPr txBox="1"/>
          <p:nvPr userDrawn="1"/>
        </p:nvSpPr>
        <p:spPr>
          <a:xfrm>
            <a:off x="4997302" y="-885712"/>
            <a:ext cx="2197434" cy="548182"/>
          </a:xfrm>
          <a:prstGeom prst="rect">
            <a:avLst/>
          </a:prstGeom>
          <a:solidFill>
            <a:schemeClr val="bg1"/>
          </a:solidFill>
        </p:spPr>
        <p:txBody>
          <a:bodyPr wrap="none" lIns="360000" tIns="180000" rIns="360000" bIns="180000" rtlCol="0">
            <a:spAutoFit/>
          </a:bodyPr>
          <a:lstStyle/>
          <a:p>
            <a:pPr algn="ctr"/>
            <a:r>
              <a:rPr lang="nl-NL" sz="1200" b="0" i="0" cap="all" spc="50" baseline="0" noProof="0" dirty="0">
                <a:solidFill>
                  <a:srgbClr val="212121"/>
                </a:solidFill>
                <a:latin typeface="Arial" charset="0"/>
                <a:cs typeface="Calibri" panose="020F0502020204030204" pitchFamily="34" charset="0"/>
              </a:rPr>
              <a:t>VIDEO Mock-up 2</a:t>
            </a:r>
          </a:p>
        </p:txBody>
      </p:sp>
      <p:grpSp>
        <p:nvGrpSpPr>
          <p:cNvPr id="3" name="Groep 2">
            <a:extLst>
              <a:ext uri="{FF2B5EF4-FFF2-40B4-BE49-F238E27FC236}">
                <a16:creationId xmlns:a16="http://schemas.microsoft.com/office/drawing/2014/main" id="{AF514275-82CA-4FAD-9186-72C7C9A0EBB3}"/>
              </a:ext>
            </a:extLst>
          </p:cNvPr>
          <p:cNvGrpSpPr/>
          <p:nvPr userDrawn="1"/>
        </p:nvGrpSpPr>
        <p:grpSpPr>
          <a:xfrm>
            <a:off x="12391601" y="0"/>
            <a:ext cx="3183678" cy="5320923"/>
            <a:chOff x="12391601" y="0"/>
            <a:chExt cx="3183678" cy="5320923"/>
          </a:xfrm>
        </p:grpSpPr>
        <p:grpSp>
          <p:nvGrpSpPr>
            <p:cNvPr id="53" name="Video icoon">
              <a:extLst>
                <a:ext uri="{FF2B5EF4-FFF2-40B4-BE49-F238E27FC236}">
                  <a16:creationId xmlns:a16="http://schemas.microsoft.com/office/drawing/2014/main" id="{B71F1AB9-7D8F-438B-B12C-2553FB2C2057}"/>
                </a:ext>
              </a:extLst>
            </p:cNvPr>
            <p:cNvGrpSpPr/>
            <p:nvPr userDrawn="1"/>
          </p:nvGrpSpPr>
          <p:grpSpPr>
            <a:xfrm>
              <a:off x="12757282" y="1266839"/>
              <a:ext cx="326087" cy="328143"/>
              <a:chOff x="8066315" y="1676399"/>
              <a:chExt cx="1371600" cy="1380253"/>
            </a:xfrm>
          </p:grpSpPr>
          <p:sp>
            <p:nvSpPr>
              <p:cNvPr id="91" name="Rechthoek 90">
                <a:extLst>
                  <a:ext uri="{FF2B5EF4-FFF2-40B4-BE49-F238E27FC236}">
                    <a16:creationId xmlns:a16="http://schemas.microsoft.com/office/drawing/2014/main" id="{8540B962-C4FF-43A4-9C0C-293E709F20AF}"/>
                  </a:ext>
                </a:extLst>
              </p:cNvPr>
              <p:cNvSpPr/>
              <p:nvPr userDrawn="1"/>
            </p:nvSpPr>
            <p:spPr>
              <a:xfrm>
                <a:off x="8066315" y="1687286"/>
                <a:ext cx="1360714" cy="1360714"/>
              </a:xfrm>
              <a:prstGeom prst="rect">
                <a:avLst/>
              </a:prstGeom>
              <a:solidFill>
                <a:schemeClr val="bg1"/>
              </a:solidFill>
              <a:ln w="12700">
                <a:solidFill>
                  <a:srgbClr val="6C6C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92" name="Vrije vorm 112">
                <a:extLst>
                  <a:ext uri="{FF2B5EF4-FFF2-40B4-BE49-F238E27FC236}">
                    <a16:creationId xmlns:a16="http://schemas.microsoft.com/office/drawing/2014/main" id="{A6F87846-6C66-4E0F-BE3F-50C7571F00F2}"/>
                  </a:ext>
                </a:extLst>
              </p:cNvPr>
              <p:cNvSpPr/>
              <p:nvPr userDrawn="1"/>
            </p:nvSpPr>
            <p:spPr>
              <a:xfrm>
                <a:off x="8077201" y="1676399"/>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93" name="Vrije vorm 113">
                <a:extLst>
                  <a:ext uri="{FF2B5EF4-FFF2-40B4-BE49-F238E27FC236}">
                    <a16:creationId xmlns:a16="http://schemas.microsoft.com/office/drawing/2014/main" id="{BB094798-72AF-427F-90B5-6FCA0CFA4891}"/>
                  </a:ext>
                </a:extLst>
              </p:cNvPr>
              <p:cNvSpPr/>
              <p:nvPr userDrawn="1"/>
            </p:nvSpPr>
            <p:spPr>
              <a:xfrm>
                <a:off x="8071339" y="2849823"/>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sp>
          <p:nvSpPr>
            <p:cNvPr id="54" name="Rechthoek 53">
              <a:extLst>
                <a:ext uri="{FF2B5EF4-FFF2-40B4-BE49-F238E27FC236}">
                  <a16:creationId xmlns:a16="http://schemas.microsoft.com/office/drawing/2014/main" id="{B43964A8-BC6C-484D-9D85-9D010D48CA4D}"/>
                </a:ext>
              </a:extLst>
            </p:cNvPr>
            <p:cNvSpPr/>
            <p:nvPr userDrawn="1"/>
          </p:nvSpPr>
          <p:spPr>
            <a:xfrm>
              <a:off x="12397262" y="0"/>
              <a:ext cx="3178016"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Video invoegen/veranderen</a:t>
              </a:r>
            </a:p>
          </p:txBody>
        </p:sp>
        <p:sp>
          <p:nvSpPr>
            <p:cNvPr id="55" name="Ovaal 54">
              <a:extLst>
                <a:ext uri="{FF2B5EF4-FFF2-40B4-BE49-F238E27FC236}">
                  <a16:creationId xmlns:a16="http://schemas.microsoft.com/office/drawing/2014/main" id="{A9F0387A-C643-425E-B1E0-DE27E4147891}"/>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56" name="Rechte verbindingslijn 55">
              <a:extLst>
                <a:ext uri="{FF2B5EF4-FFF2-40B4-BE49-F238E27FC236}">
                  <a16:creationId xmlns:a16="http://schemas.microsoft.com/office/drawing/2014/main" id="{4FB74A9E-14C5-4E93-9532-5AFB036FC261}"/>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57" name="Rechte verbindingslijn 56">
              <a:extLst>
                <a:ext uri="{FF2B5EF4-FFF2-40B4-BE49-F238E27FC236}">
                  <a16:creationId xmlns:a16="http://schemas.microsoft.com/office/drawing/2014/main" id="{FEA6940F-0737-41F6-BD36-0276560A8BBD}"/>
                </a:ext>
              </a:extLst>
            </p:cNvPr>
            <p:cNvCxnSpPr>
              <a:cxnSpLocks/>
            </p:cNvCxnSpPr>
            <p:nvPr userDrawn="1"/>
          </p:nvCxnSpPr>
          <p:spPr>
            <a:xfrm>
              <a:off x="12397261" y="1722312"/>
              <a:ext cx="3178017" cy="0"/>
            </a:xfrm>
            <a:prstGeom prst="line">
              <a:avLst/>
            </a:prstGeom>
            <a:noFill/>
            <a:ln w="3175" cap="flat" cmpd="sng" algn="ctr">
              <a:solidFill>
                <a:schemeClr val="accent1"/>
              </a:solidFill>
              <a:prstDash val="solid"/>
            </a:ln>
            <a:effectLst/>
          </p:spPr>
        </p:cxnSp>
        <p:sp>
          <p:nvSpPr>
            <p:cNvPr id="58" name="Rechthoek 57">
              <a:extLst>
                <a:ext uri="{FF2B5EF4-FFF2-40B4-BE49-F238E27FC236}">
                  <a16:creationId xmlns:a16="http://schemas.microsoft.com/office/drawing/2014/main" id="{95E7E1F6-989C-43E7-A465-BFB126F231DF}"/>
                </a:ext>
              </a:extLst>
            </p:cNvPr>
            <p:cNvSpPr/>
            <p:nvPr userDrawn="1"/>
          </p:nvSpPr>
          <p:spPr>
            <a:xfrm>
              <a:off x="12757282" y="432552"/>
              <a:ext cx="2817995" cy="5954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afbeelding/video d.m.v. de ‘Delete’-knop. Klik op het pictogram om een nieuwe video in te voegen. (zie onderstaand voorbeeld).</a:t>
              </a:r>
            </a:p>
          </p:txBody>
        </p:sp>
        <p:grpSp>
          <p:nvGrpSpPr>
            <p:cNvPr id="59" name="Groep 58">
              <a:extLst>
                <a:ext uri="{FF2B5EF4-FFF2-40B4-BE49-F238E27FC236}">
                  <a16:creationId xmlns:a16="http://schemas.microsoft.com/office/drawing/2014/main" id="{44740912-1003-4A01-9002-141BBF84E3B2}"/>
                </a:ext>
              </a:extLst>
            </p:cNvPr>
            <p:cNvGrpSpPr/>
            <p:nvPr userDrawn="1"/>
          </p:nvGrpSpPr>
          <p:grpSpPr>
            <a:xfrm>
              <a:off x="12396764" y="4419767"/>
              <a:ext cx="3178515" cy="901156"/>
              <a:chOff x="12396764" y="4439101"/>
              <a:chExt cx="3178515" cy="901156"/>
            </a:xfrm>
          </p:grpSpPr>
          <p:grpSp>
            <p:nvGrpSpPr>
              <p:cNvPr id="86" name="Meer informatie">
                <a:extLst>
                  <a:ext uri="{FF2B5EF4-FFF2-40B4-BE49-F238E27FC236}">
                    <a16:creationId xmlns:a16="http://schemas.microsoft.com/office/drawing/2014/main" id="{F7CB89DA-36A5-455D-B0B5-CFA9823B4EA7}"/>
                  </a:ext>
                </a:extLst>
              </p:cNvPr>
              <p:cNvGrpSpPr/>
              <p:nvPr userDrawn="1"/>
            </p:nvGrpSpPr>
            <p:grpSpPr>
              <a:xfrm>
                <a:off x="12396764" y="4556984"/>
                <a:ext cx="3178515" cy="783273"/>
                <a:chOff x="-3741486" y="3386444"/>
                <a:chExt cx="3178515" cy="783273"/>
              </a:xfrm>
            </p:grpSpPr>
            <p:sp>
              <p:nvSpPr>
                <p:cNvPr id="88" name="Freeform 101">
                  <a:extLst>
                    <a:ext uri="{FF2B5EF4-FFF2-40B4-BE49-F238E27FC236}">
                      <a16:creationId xmlns:a16="http://schemas.microsoft.com/office/drawing/2014/main" id="{D31273A4-4220-4C04-9748-1DDBD225BF6B}"/>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89" name="Rechthoek 88">
                  <a:extLst>
                    <a:ext uri="{FF2B5EF4-FFF2-40B4-BE49-F238E27FC236}">
                      <a16:creationId xmlns:a16="http://schemas.microsoft.com/office/drawing/2014/main" id="{646D154F-2E05-422B-A072-8FF05A2F137D}"/>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90" name="Rechte verbindingslijn 89">
                  <a:extLst>
                    <a:ext uri="{FF2B5EF4-FFF2-40B4-BE49-F238E27FC236}">
                      <a16:creationId xmlns:a16="http://schemas.microsoft.com/office/drawing/2014/main" id="{7A851F0B-99F7-422B-B26E-BCBF02C13DE3}"/>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cxnSp>
            <p:nvCxnSpPr>
              <p:cNvPr id="87" name="Rechte verbindingslijn 86">
                <a:extLst>
                  <a:ext uri="{FF2B5EF4-FFF2-40B4-BE49-F238E27FC236}">
                    <a16:creationId xmlns:a16="http://schemas.microsoft.com/office/drawing/2014/main" id="{512A8271-ECEE-467A-BEDE-CF3414E2445A}"/>
                  </a:ext>
                </a:extLst>
              </p:cNvPr>
              <p:cNvCxnSpPr>
                <a:cxnSpLocks/>
              </p:cNvCxnSpPr>
              <p:nvPr userDrawn="1"/>
            </p:nvCxnSpPr>
            <p:spPr>
              <a:xfrm>
                <a:off x="12397261" y="4439101"/>
                <a:ext cx="3178017" cy="0"/>
              </a:xfrm>
              <a:prstGeom prst="line">
                <a:avLst/>
              </a:prstGeom>
              <a:noFill/>
              <a:ln w="3175" cap="flat" cmpd="sng" algn="ctr">
                <a:solidFill>
                  <a:schemeClr val="accent1"/>
                </a:solidFill>
                <a:prstDash val="solid"/>
              </a:ln>
              <a:effectLst/>
            </p:spPr>
          </p:cxnSp>
        </p:grpSp>
        <p:sp>
          <p:nvSpPr>
            <p:cNvPr id="60" name="Ovaal 59">
              <a:extLst>
                <a:ext uri="{FF2B5EF4-FFF2-40B4-BE49-F238E27FC236}">
                  <a16:creationId xmlns:a16="http://schemas.microsoft.com/office/drawing/2014/main" id="{6F82C720-FD20-4117-903F-9C497B79D2B4}"/>
                </a:ext>
              </a:extLst>
            </p:cNvPr>
            <p:cNvSpPr/>
            <p:nvPr userDrawn="1"/>
          </p:nvSpPr>
          <p:spPr>
            <a:xfrm>
              <a:off x="12391601" y="18507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61" name="Rechthoek 60">
              <a:extLst>
                <a:ext uri="{FF2B5EF4-FFF2-40B4-BE49-F238E27FC236}">
                  <a16:creationId xmlns:a16="http://schemas.microsoft.com/office/drawing/2014/main" id="{42CB7D60-BB3C-48D2-8A5F-1FB9959DC03D}"/>
                </a:ext>
              </a:extLst>
            </p:cNvPr>
            <p:cNvSpPr/>
            <p:nvPr userDrawn="1"/>
          </p:nvSpPr>
          <p:spPr>
            <a:xfrm>
              <a:off x="12757282" y="1916840"/>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video</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62" name="Groep 61">
              <a:extLst>
                <a:ext uri="{FF2B5EF4-FFF2-40B4-BE49-F238E27FC236}">
                  <a16:creationId xmlns:a16="http://schemas.microsoft.com/office/drawing/2014/main" id="{BD08B8EE-8136-459D-BC42-C7B3405BD60D}"/>
                </a:ext>
              </a:extLst>
            </p:cNvPr>
            <p:cNvGrpSpPr/>
            <p:nvPr userDrawn="1"/>
          </p:nvGrpSpPr>
          <p:grpSpPr>
            <a:xfrm>
              <a:off x="12757282" y="2328929"/>
              <a:ext cx="825500" cy="209550"/>
              <a:chOff x="13504624" y="2482850"/>
              <a:chExt cx="825500" cy="209550"/>
            </a:xfrm>
          </p:grpSpPr>
          <p:sp>
            <p:nvSpPr>
              <p:cNvPr id="83" name="Rechthoek 82">
                <a:extLst>
                  <a:ext uri="{FF2B5EF4-FFF2-40B4-BE49-F238E27FC236}">
                    <a16:creationId xmlns:a16="http://schemas.microsoft.com/office/drawing/2014/main" id="{8103D5AC-2AE5-45C2-98FB-B0E14603B2CF}"/>
                  </a:ext>
                </a:extLst>
              </p:cNvPr>
              <p:cNvSpPr/>
              <p:nvPr userDrawn="1"/>
            </p:nvSpPr>
            <p:spPr>
              <a:xfrm>
                <a:off x="13504624" y="2482850"/>
                <a:ext cx="825500" cy="209550"/>
              </a:xfrm>
              <a:prstGeom prst="rect">
                <a:avLst/>
              </a:prstGeom>
              <a:solidFill>
                <a:srgbClr val="E5F1FB"/>
              </a:solidFill>
              <a:ln w="12700">
                <a:solidFill>
                  <a:srgbClr val="0B7ED9"/>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a:solidFill>
                      <a:schemeClr val="tx1"/>
                    </a:solidFill>
                    <a:latin typeface="Arial" panose="020B0604020202020204" pitchFamily="34" charset="0"/>
                    <a:cs typeface="Arial" panose="020B0604020202020204" pitchFamily="34" charset="0"/>
                  </a:rPr>
                  <a:t>Invoegen</a:t>
                </a:r>
              </a:p>
            </p:txBody>
          </p:sp>
          <p:cxnSp>
            <p:nvCxnSpPr>
              <p:cNvPr id="84" name="Rechte verbindingslijn 83">
                <a:extLst>
                  <a:ext uri="{FF2B5EF4-FFF2-40B4-BE49-F238E27FC236}">
                    <a16:creationId xmlns:a16="http://schemas.microsoft.com/office/drawing/2014/main" id="{88095380-45ED-4EC6-9104-80BC2587130B}"/>
                  </a:ext>
                </a:extLst>
              </p:cNvPr>
              <p:cNvCxnSpPr/>
              <p:nvPr userDrawn="1"/>
            </p:nvCxnSpPr>
            <p:spPr>
              <a:xfrm>
                <a:off x="14155269" y="2515250"/>
                <a:ext cx="0" cy="142717"/>
              </a:xfrm>
              <a:prstGeom prst="line">
                <a:avLst/>
              </a:prstGeom>
              <a:noFill/>
              <a:ln w="3175" cap="flat" cmpd="sng" algn="ctr">
                <a:solidFill>
                  <a:srgbClr val="44546A"/>
                </a:solidFill>
                <a:prstDash val="solid"/>
              </a:ln>
              <a:effectLst/>
            </p:spPr>
          </p:cxnSp>
          <p:sp>
            <p:nvSpPr>
              <p:cNvPr id="85" name="Gelijkbenige driehoek 84">
                <a:extLst>
                  <a:ext uri="{FF2B5EF4-FFF2-40B4-BE49-F238E27FC236}">
                    <a16:creationId xmlns:a16="http://schemas.microsoft.com/office/drawing/2014/main" id="{E3BD2049-57D1-4A9D-B35B-BE0AEE7978DF}"/>
                  </a:ext>
                </a:extLst>
              </p:cNvPr>
              <p:cNvSpPr/>
              <p:nvPr userDrawn="1"/>
            </p:nvSpPr>
            <p:spPr>
              <a:xfrm rot="10800000">
                <a:off x="14196089" y="2566904"/>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sp>
          <p:nvSpPr>
            <p:cNvPr id="63" name="Ovaal 62">
              <a:extLst>
                <a:ext uri="{FF2B5EF4-FFF2-40B4-BE49-F238E27FC236}">
                  <a16:creationId xmlns:a16="http://schemas.microsoft.com/office/drawing/2014/main" id="{BF14A6FA-F93E-443C-9D37-28B9A6274F1F}"/>
                </a:ext>
              </a:extLst>
            </p:cNvPr>
            <p:cNvSpPr/>
            <p:nvPr userDrawn="1"/>
          </p:nvSpPr>
          <p:spPr>
            <a:xfrm>
              <a:off x="12391601" y="276233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64" name="Rechthoek 63">
              <a:extLst>
                <a:ext uri="{FF2B5EF4-FFF2-40B4-BE49-F238E27FC236}">
                  <a16:creationId xmlns:a16="http://schemas.microsoft.com/office/drawing/2014/main" id="{67FB62B4-27EA-4268-9BAF-BBAF2A4B5471}"/>
                </a:ext>
              </a:extLst>
            </p:cNvPr>
            <p:cNvSpPr/>
            <p:nvPr userDrawn="1"/>
          </p:nvSpPr>
          <p:spPr>
            <a:xfrm>
              <a:off x="12757283" y="2828393"/>
              <a:ext cx="2817996" cy="887319"/>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Om de video te schalen of bij te snijden, ga naar de tab ‘Hulpmiddelen voor video - Opmaak’ en klik op de knop ‘Bijsnijden’. Schaal met de bolletjes de video en met de hoekjes het videokader.</a:t>
              </a:r>
            </a:p>
          </p:txBody>
        </p:sp>
        <p:cxnSp>
          <p:nvCxnSpPr>
            <p:cNvPr id="65" name="Rechte verbindingslijn 64">
              <a:extLst>
                <a:ext uri="{FF2B5EF4-FFF2-40B4-BE49-F238E27FC236}">
                  <a16:creationId xmlns:a16="http://schemas.microsoft.com/office/drawing/2014/main" id="{C0A4B0ED-7FEF-4534-8826-2B44AA7C61FE}"/>
                </a:ext>
              </a:extLst>
            </p:cNvPr>
            <p:cNvCxnSpPr>
              <a:cxnSpLocks/>
            </p:cNvCxnSpPr>
            <p:nvPr userDrawn="1"/>
          </p:nvCxnSpPr>
          <p:spPr>
            <a:xfrm>
              <a:off x="12397261" y="2644168"/>
              <a:ext cx="3178017" cy="0"/>
            </a:xfrm>
            <a:prstGeom prst="line">
              <a:avLst/>
            </a:prstGeom>
            <a:noFill/>
            <a:ln w="3175" cap="flat" cmpd="sng" algn="ctr">
              <a:solidFill>
                <a:schemeClr val="accent1"/>
              </a:solidFill>
              <a:prstDash val="solid"/>
            </a:ln>
            <a:effectLst/>
          </p:spPr>
        </p:cxnSp>
        <p:grpSp>
          <p:nvGrpSpPr>
            <p:cNvPr id="66" name="Groep 65">
              <a:extLst>
                <a:ext uri="{FF2B5EF4-FFF2-40B4-BE49-F238E27FC236}">
                  <a16:creationId xmlns:a16="http://schemas.microsoft.com/office/drawing/2014/main" id="{AA996733-F534-4B9E-960F-4D735A8D7F15}"/>
                </a:ext>
              </a:extLst>
            </p:cNvPr>
            <p:cNvGrpSpPr/>
            <p:nvPr userDrawn="1"/>
          </p:nvGrpSpPr>
          <p:grpSpPr>
            <a:xfrm>
              <a:off x="12696514" y="3671523"/>
              <a:ext cx="514284" cy="612918"/>
              <a:chOff x="12682980" y="3403241"/>
              <a:chExt cx="622284" cy="741632"/>
            </a:xfrm>
          </p:grpSpPr>
          <p:grpSp>
            <p:nvGrpSpPr>
              <p:cNvPr id="67" name="Groep 66">
                <a:extLst>
                  <a:ext uri="{FF2B5EF4-FFF2-40B4-BE49-F238E27FC236}">
                    <a16:creationId xmlns:a16="http://schemas.microsoft.com/office/drawing/2014/main" id="{C8AB2C1C-C978-4026-853D-CAC1F4D7A394}"/>
                  </a:ext>
                </a:extLst>
              </p:cNvPr>
              <p:cNvGrpSpPr/>
              <p:nvPr userDrawn="1"/>
            </p:nvGrpSpPr>
            <p:grpSpPr>
              <a:xfrm>
                <a:off x="12771568" y="3403241"/>
                <a:ext cx="467138" cy="448489"/>
                <a:chOff x="12782195" y="3403241"/>
                <a:chExt cx="467138" cy="448489"/>
              </a:xfrm>
            </p:grpSpPr>
            <p:grpSp>
              <p:nvGrpSpPr>
                <p:cNvPr id="70" name="Groep 69">
                  <a:extLst>
                    <a:ext uri="{FF2B5EF4-FFF2-40B4-BE49-F238E27FC236}">
                      <a16:creationId xmlns:a16="http://schemas.microsoft.com/office/drawing/2014/main" id="{188327C1-454E-4FDF-86D3-70D48DCF394A}"/>
                    </a:ext>
                  </a:extLst>
                </p:cNvPr>
                <p:cNvGrpSpPr/>
                <p:nvPr userDrawn="1"/>
              </p:nvGrpSpPr>
              <p:grpSpPr>
                <a:xfrm>
                  <a:off x="12782195" y="3403241"/>
                  <a:ext cx="412967" cy="393907"/>
                  <a:chOff x="13554906" y="3320109"/>
                  <a:chExt cx="443906" cy="423419"/>
                </a:xfrm>
              </p:grpSpPr>
              <p:grpSp>
                <p:nvGrpSpPr>
                  <p:cNvPr id="77" name="Groep 76">
                    <a:extLst>
                      <a:ext uri="{FF2B5EF4-FFF2-40B4-BE49-F238E27FC236}">
                        <a16:creationId xmlns:a16="http://schemas.microsoft.com/office/drawing/2014/main" id="{F9D3C3CF-9472-4F03-986F-D55E114E877F}"/>
                      </a:ext>
                    </a:extLst>
                  </p:cNvPr>
                  <p:cNvGrpSpPr/>
                  <p:nvPr userDrawn="1"/>
                </p:nvGrpSpPr>
                <p:grpSpPr>
                  <a:xfrm>
                    <a:off x="13554906" y="3320109"/>
                    <a:ext cx="443906" cy="423419"/>
                    <a:chOff x="12909684" y="1276143"/>
                    <a:chExt cx="443906" cy="423419"/>
                  </a:xfrm>
                </p:grpSpPr>
                <p:sp>
                  <p:nvSpPr>
                    <p:cNvPr id="80" name="Rechthoek 79">
                      <a:extLst>
                        <a:ext uri="{FF2B5EF4-FFF2-40B4-BE49-F238E27FC236}">
                          <a16:creationId xmlns:a16="http://schemas.microsoft.com/office/drawing/2014/main" id="{C8B88954-F8A0-4E72-9793-161C1B41C23B}"/>
                        </a:ext>
                      </a:extLst>
                    </p:cNvPr>
                    <p:cNvSpPr/>
                    <p:nvPr userDrawn="1"/>
                  </p:nvSpPr>
                  <p:spPr>
                    <a:xfrm>
                      <a:off x="12918700" y="1285262"/>
                      <a:ext cx="434890" cy="414300"/>
                    </a:xfrm>
                    <a:prstGeom prst="rect">
                      <a:avLst/>
                    </a:prstGeom>
                    <a:noFill/>
                    <a:ln w="12700">
                      <a:solidFill>
                        <a:srgbClr val="818181"/>
                      </a:solid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81" name="Rechthoek 80">
                      <a:extLst>
                        <a:ext uri="{FF2B5EF4-FFF2-40B4-BE49-F238E27FC236}">
                          <a16:creationId xmlns:a16="http://schemas.microsoft.com/office/drawing/2014/main" id="{578C1C75-966C-4915-A498-9C75A7A17669}"/>
                        </a:ext>
                      </a:extLst>
                    </p:cNvPr>
                    <p:cNvSpPr/>
                    <p:nvPr userDrawn="1"/>
                  </p:nvSpPr>
                  <p:spPr>
                    <a:xfrm>
                      <a:off x="12909684" y="1276143"/>
                      <a:ext cx="261629" cy="257807"/>
                    </a:xfrm>
                    <a:prstGeom prst="rect">
                      <a:avLst/>
                    </a:prstGeom>
                    <a:solidFill>
                      <a:schemeClr val="bg1"/>
                    </a:solidFill>
                    <a:ln w="12700">
                      <a:solidFill>
                        <a:srgbClr val="81818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82" name="Ovaal 81">
                      <a:extLst>
                        <a:ext uri="{FF2B5EF4-FFF2-40B4-BE49-F238E27FC236}">
                          <a16:creationId xmlns:a16="http://schemas.microsoft.com/office/drawing/2014/main" id="{F9E206A5-2BA2-4E5A-B970-B48CE6ADFD3F}"/>
                        </a:ext>
                      </a:extLst>
                    </p:cNvPr>
                    <p:cNvSpPr/>
                    <p:nvPr userDrawn="1"/>
                  </p:nvSpPr>
                  <p:spPr>
                    <a:xfrm>
                      <a:off x="13069071" y="1308711"/>
                      <a:ext cx="72188" cy="72188"/>
                    </a:xfrm>
                    <a:prstGeom prst="ellipse">
                      <a:avLst/>
                    </a:prstGeom>
                    <a:solidFill>
                      <a:srgbClr val="ECC67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pic>
                <p:nvPicPr>
                  <p:cNvPr id="78" name="Afbeelding 77">
                    <a:extLst>
                      <a:ext uri="{FF2B5EF4-FFF2-40B4-BE49-F238E27FC236}">
                        <a16:creationId xmlns:a16="http://schemas.microsoft.com/office/drawing/2014/main" id="{E31A079C-2F2C-4630-94AC-0FCFDACC0CB2}"/>
                      </a:ext>
                    </a:extLst>
                  </p:cNvPr>
                  <p:cNvPicPr>
                    <a:picLocks noChangeAspect="1"/>
                  </p:cNvPicPr>
                  <p:nvPr userDrawn="1"/>
                </p:nvPicPr>
                <p:blipFill>
                  <a:blip r:embed="rId2" cstate="screen">
                    <a:duotone>
                      <a:prstClr val="black"/>
                      <a:srgbClr val="4D82B8">
                        <a:tint val="45000"/>
                        <a:satMod val="400000"/>
                      </a:srgbClr>
                    </a:duotone>
                    <a:extLst>
                      <a:ext uri="{BEBA8EAE-BF5A-486C-A8C5-ECC9F3942E4B}">
                        <a14:imgProps xmlns:a14="http://schemas.microsoft.com/office/drawing/2010/main">
                          <a14:imgLayer r:embed="rId3">
                            <a14:imgEffect>
                              <a14:brightnessContrast contrast="-40000"/>
                            </a14:imgEffect>
                          </a14:imgLayer>
                        </a14:imgProps>
                      </a:ext>
                      <a:ext uri="{28A0092B-C50C-407E-A947-70E740481C1C}">
                        <a14:useLocalDpi xmlns:a14="http://schemas.microsoft.com/office/drawing/2010/main"/>
                      </a:ext>
                    </a:extLst>
                  </a:blip>
                  <a:stretch>
                    <a:fillRect/>
                  </a:stretch>
                </p:blipFill>
                <p:spPr>
                  <a:xfrm>
                    <a:off x="13567296" y="3424991"/>
                    <a:ext cx="173367" cy="140220"/>
                  </a:xfrm>
                  <a:prstGeom prst="rect">
                    <a:avLst/>
                  </a:prstGeom>
                </p:spPr>
              </p:pic>
              <p:pic>
                <p:nvPicPr>
                  <p:cNvPr id="79" name="Afbeelding 78">
                    <a:extLst>
                      <a:ext uri="{FF2B5EF4-FFF2-40B4-BE49-F238E27FC236}">
                        <a16:creationId xmlns:a16="http://schemas.microsoft.com/office/drawing/2014/main" id="{9A04F231-F46A-4144-AC6A-75D168805E0D}"/>
                      </a:ext>
                    </a:extLst>
                  </p:cNvPr>
                  <p:cNvPicPr>
                    <a:picLocks noChangeAspect="1"/>
                  </p:cNvPicPr>
                  <p:nvPr userDrawn="1"/>
                </p:nvPicPr>
                <p:blipFill>
                  <a:blip r:embed="rId4" cstate="screen">
                    <a:duotone>
                      <a:prstClr val="black"/>
                      <a:srgbClr val="4D82B8">
                        <a:tint val="45000"/>
                        <a:satMod val="400000"/>
                      </a:srgbClr>
                    </a:duotone>
                    <a:extLst>
                      <a:ext uri="{BEBA8EAE-BF5A-486C-A8C5-ECC9F3942E4B}">
                        <a14:imgProps xmlns:a14="http://schemas.microsoft.com/office/drawing/2010/main">
                          <a14:imgLayer r:embed="rId5">
                            <a14:imgEffect>
                              <a14:brightnessContrast contrast="-40000"/>
                            </a14:imgEffect>
                          </a14:imgLayer>
                        </a14:imgProps>
                      </a:ext>
                      <a:ext uri="{28A0092B-C50C-407E-A947-70E740481C1C}">
                        <a14:useLocalDpi xmlns:a14="http://schemas.microsoft.com/office/drawing/2010/main"/>
                      </a:ext>
                    </a:extLst>
                  </a:blip>
                  <a:stretch>
                    <a:fillRect/>
                  </a:stretch>
                </p:blipFill>
                <p:spPr>
                  <a:xfrm flipH="1">
                    <a:off x="13635598" y="3454369"/>
                    <a:ext cx="173367" cy="111423"/>
                  </a:xfrm>
                  <a:prstGeom prst="rect">
                    <a:avLst/>
                  </a:prstGeom>
                </p:spPr>
              </p:pic>
            </p:grpSp>
            <p:grpSp>
              <p:nvGrpSpPr>
                <p:cNvPr id="71" name="Groep 70">
                  <a:extLst>
                    <a:ext uri="{FF2B5EF4-FFF2-40B4-BE49-F238E27FC236}">
                      <a16:creationId xmlns:a16="http://schemas.microsoft.com/office/drawing/2014/main" id="{5161EC4E-BAB1-44E8-ACD7-25A7D2DAA7C5}"/>
                    </a:ext>
                  </a:extLst>
                </p:cNvPr>
                <p:cNvGrpSpPr/>
                <p:nvPr userDrawn="1"/>
              </p:nvGrpSpPr>
              <p:grpSpPr>
                <a:xfrm>
                  <a:off x="13103513" y="3705268"/>
                  <a:ext cx="145820" cy="146462"/>
                  <a:chOff x="13096169" y="3602278"/>
                  <a:chExt cx="145820" cy="146462"/>
                </a:xfrm>
              </p:grpSpPr>
              <p:sp>
                <p:nvSpPr>
                  <p:cNvPr id="75" name="Rechthoek 74">
                    <a:extLst>
                      <a:ext uri="{FF2B5EF4-FFF2-40B4-BE49-F238E27FC236}">
                        <a16:creationId xmlns:a16="http://schemas.microsoft.com/office/drawing/2014/main" id="{8DBD319B-F0FD-48BB-9221-466404C80FD9}"/>
                      </a:ext>
                    </a:extLst>
                  </p:cNvPr>
                  <p:cNvSpPr/>
                  <p:nvPr userDrawn="1"/>
                </p:nvSpPr>
                <p:spPr>
                  <a:xfrm>
                    <a:off x="13096169" y="3602278"/>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6" name="Rechthoek 75">
                    <a:extLst>
                      <a:ext uri="{FF2B5EF4-FFF2-40B4-BE49-F238E27FC236}">
                        <a16:creationId xmlns:a16="http://schemas.microsoft.com/office/drawing/2014/main" id="{1DA8FA92-D58E-4F8A-BD4E-A647EB99E874}"/>
                      </a:ext>
                    </a:extLst>
                  </p:cNvPr>
                  <p:cNvSpPr/>
                  <p:nvPr userDrawn="1"/>
                </p:nvSpPr>
                <p:spPr>
                  <a:xfrm rot="5400000">
                    <a:off x="13037453" y="3661636"/>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nvGrpSpPr>
                <p:cNvPr id="72" name="Groep 71">
                  <a:extLst>
                    <a:ext uri="{FF2B5EF4-FFF2-40B4-BE49-F238E27FC236}">
                      <a16:creationId xmlns:a16="http://schemas.microsoft.com/office/drawing/2014/main" id="{381FB565-4D26-42CA-AFFA-D05ACA2BA06D}"/>
                    </a:ext>
                  </a:extLst>
                </p:cNvPr>
                <p:cNvGrpSpPr/>
                <p:nvPr userDrawn="1"/>
              </p:nvGrpSpPr>
              <p:grpSpPr>
                <a:xfrm rot="10800000">
                  <a:off x="13061402" y="3665637"/>
                  <a:ext cx="145820" cy="146462"/>
                  <a:chOff x="13096169" y="3602278"/>
                  <a:chExt cx="145820" cy="146462"/>
                </a:xfrm>
              </p:grpSpPr>
              <p:sp>
                <p:nvSpPr>
                  <p:cNvPr id="73" name="Rechthoek 72">
                    <a:extLst>
                      <a:ext uri="{FF2B5EF4-FFF2-40B4-BE49-F238E27FC236}">
                        <a16:creationId xmlns:a16="http://schemas.microsoft.com/office/drawing/2014/main" id="{3532805A-94CD-42D8-AC79-2B6B0361EA9D}"/>
                      </a:ext>
                    </a:extLst>
                  </p:cNvPr>
                  <p:cNvSpPr/>
                  <p:nvPr userDrawn="1"/>
                </p:nvSpPr>
                <p:spPr>
                  <a:xfrm>
                    <a:off x="13096169" y="3602278"/>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4" name="Rechthoek 73">
                    <a:extLst>
                      <a:ext uri="{FF2B5EF4-FFF2-40B4-BE49-F238E27FC236}">
                        <a16:creationId xmlns:a16="http://schemas.microsoft.com/office/drawing/2014/main" id="{132ED596-4B23-4458-86E0-9D6B5C91A57E}"/>
                      </a:ext>
                    </a:extLst>
                  </p:cNvPr>
                  <p:cNvSpPr/>
                  <p:nvPr userDrawn="1"/>
                </p:nvSpPr>
                <p:spPr>
                  <a:xfrm rot="5400000">
                    <a:off x="13037453" y="3661636"/>
                    <a:ext cx="145820" cy="28388"/>
                  </a:xfrm>
                  <a:prstGeom prst="rect">
                    <a:avLst/>
                  </a:prstGeom>
                  <a:solidFill>
                    <a:srgbClr val="81818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68" name="Rechthoek 67">
                <a:extLst>
                  <a:ext uri="{FF2B5EF4-FFF2-40B4-BE49-F238E27FC236}">
                    <a16:creationId xmlns:a16="http://schemas.microsoft.com/office/drawing/2014/main" id="{88905BE9-8526-4E49-9FF6-0D6D984FFA4C}"/>
                  </a:ext>
                </a:extLst>
              </p:cNvPr>
              <p:cNvSpPr/>
              <p:nvPr userDrawn="1"/>
            </p:nvSpPr>
            <p:spPr>
              <a:xfrm>
                <a:off x="12682980" y="3889890"/>
                <a:ext cx="622284" cy="161170"/>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lnSpc>
                    <a:spcPct val="90000"/>
                  </a:lnSpc>
                  <a:spcBef>
                    <a:spcPts val="600"/>
                  </a:spcBef>
                  <a:spcAft>
                    <a:spcPts val="600"/>
                  </a:spcAft>
                </a:pPr>
                <a:r>
                  <a:rPr lang="nl-NL" sz="900" b="0" noProof="0" dirty="0">
                    <a:solidFill>
                      <a:schemeClr val="tx1"/>
                    </a:solidFill>
                    <a:latin typeface="Arial" panose="020B0604020202020204" pitchFamily="34" charset="0"/>
                    <a:cs typeface="Arial" panose="020B0604020202020204" pitchFamily="34" charset="0"/>
                  </a:rPr>
                  <a:t>Bijsnijden</a:t>
                </a:r>
              </a:p>
            </p:txBody>
          </p:sp>
          <p:sp>
            <p:nvSpPr>
              <p:cNvPr id="69" name="Gelijkbenige driehoek 68">
                <a:extLst>
                  <a:ext uri="{FF2B5EF4-FFF2-40B4-BE49-F238E27FC236}">
                    <a16:creationId xmlns:a16="http://schemas.microsoft.com/office/drawing/2014/main" id="{7AD1C01B-8F3D-4DD9-9C0B-5DF4BCBA1B9B}"/>
                  </a:ext>
                </a:extLst>
              </p:cNvPr>
              <p:cNvSpPr/>
              <p:nvPr userDrawn="1"/>
            </p:nvSpPr>
            <p:spPr>
              <a:xfrm rot="10800000">
                <a:off x="12950688" y="4093726"/>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52" name="Tijdelijke aanduiding voor datum 3">
            <a:extLst>
              <a:ext uri="{FF2B5EF4-FFF2-40B4-BE49-F238E27FC236}">
                <a16:creationId xmlns:a16="http://schemas.microsoft.com/office/drawing/2014/main" id="{5C38AC4D-3B5D-401A-82CE-8BA42E0B90DB}"/>
              </a:ext>
            </a:extLst>
          </p:cNvPr>
          <p:cNvSpPr>
            <a:spLocks noGrp="1"/>
          </p:cNvSpPr>
          <p:nvPr>
            <p:ph type="dt" sz="half" idx="10"/>
          </p:nvPr>
        </p:nvSpPr>
        <p:spPr>
          <a:xfrm>
            <a:off x="8598090" y="6252804"/>
            <a:ext cx="3140325" cy="216909"/>
          </a:xfrm>
          <a:prstGeom prst="rect">
            <a:avLst/>
          </a:prstGeom>
        </p:spPr>
        <p:txBody>
          <a:bodyPr/>
          <a:lstStyle>
            <a:lvl1pPr>
              <a:defRPr b="0" i="0">
                <a:solidFill>
                  <a:schemeClr val="bg1"/>
                </a:solidFill>
                <a:latin typeface="Arial" charset="0"/>
              </a:defRPr>
            </a:lvl1pPr>
          </a:lstStyle>
          <a:p>
            <a:fld id="{2B309A3F-4EE8-4209-A4CD-C4B73C9DC328}" type="datetime1">
              <a:rPr lang="nl-NL" smtClean="0"/>
              <a:pPr/>
              <a:t>04-03-19</a:t>
            </a:fld>
            <a:endParaRPr lang="nl-NL" dirty="0"/>
          </a:p>
        </p:txBody>
      </p:sp>
      <p:sp>
        <p:nvSpPr>
          <p:cNvPr id="94" name="Tijdelijke aanduiding voor voettekst 4">
            <a:extLst>
              <a:ext uri="{FF2B5EF4-FFF2-40B4-BE49-F238E27FC236}">
                <a16:creationId xmlns:a16="http://schemas.microsoft.com/office/drawing/2014/main" id="{87014960-8505-4EFA-995C-83E6A4A37386}"/>
              </a:ext>
            </a:extLst>
          </p:cNvPr>
          <p:cNvSpPr>
            <a:spLocks noGrp="1"/>
          </p:cNvSpPr>
          <p:nvPr>
            <p:ph type="ftr" sz="quarter" idx="11"/>
          </p:nvPr>
        </p:nvSpPr>
        <p:spPr>
          <a:xfrm>
            <a:off x="1775460" y="6252804"/>
            <a:ext cx="6344957" cy="216909"/>
          </a:xfrm>
        </p:spPr>
        <p:txBody>
          <a:bodyPr/>
          <a:lstStyle>
            <a:lvl1pPr>
              <a:defRPr>
                <a:solidFill>
                  <a:schemeClr val="bg1"/>
                </a:solidFill>
              </a:defRPr>
            </a:lvl1pPr>
          </a:lstStyle>
          <a:p>
            <a:r>
              <a:rPr lang="nl-NL"/>
              <a:t>&lt;Plaats hier je voettekst&gt;</a:t>
            </a:r>
            <a:endParaRPr lang="nl-NL" dirty="0"/>
          </a:p>
        </p:txBody>
      </p:sp>
      <p:sp>
        <p:nvSpPr>
          <p:cNvPr id="95" name="Tijdelijke aanduiding voor dianummer 5">
            <a:extLst>
              <a:ext uri="{FF2B5EF4-FFF2-40B4-BE49-F238E27FC236}">
                <a16:creationId xmlns:a16="http://schemas.microsoft.com/office/drawing/2014/main" id="{8BA7012C-6994-4C42-9216-EB27417D155F}"/>
              </a:ext>
            </a:extLst>
          </p:cNvPr>
          <p:cNvSpPr>
            <a:spLocks noGrp="1"/>
          </p:cNvSpPr>
          <p:nvPr>
            <p:ph type="sldNum" sz="quarter" idx="12"/>
          </p:nvPr>
        </p:nvSpPr>
        <p:spPr>
          <a:xfrm>
            <a:off x="1250490" y="6252804"/>
            <a:ext cx="392576" cy="216909"/>
          </a:xfrm>
        </p:spPr>
        <p:txBody>
          <a:bodyPr/>
          <a:lstStyle>
            <a:lvl1pPr>
              <a:defRPr>
                <a:solidFill>
                  <a:schemeClr val="bg1"/>
                </a:solidFill>
              </a:defRPr>
            </a:lvl1pPr>
          </a:lstStyle>
          <a:p>
            <a:fld id="{7AD0FE45-509C-4BDF-9EDE-64426F8DF3D2}" type="slidenum">
              <a:rPr lang="nl-NL" smtClean="0"/>
              <a:pPr/>
              <a:t>‹#›</a:t>
            </a:fld>
            <a:endParaRPr lang="nl-NL"/>
          </a:p>
        </p:txBody>
      </p:sp>
      <p:sp>
        <p:nvSpPr>
          <p:cNvPr id="96" name="Tijdelijke aanduiding voor tekst 5">
            <a:extLst>
              <a:ext uri="{FF2B5EF4-FFF2-40B4-BE49-F238E27FC236}">
                <a16:creationId xmlns:a16="http://schemas.microsoft.com/office/drawing/2014/main" id="{C6CCF387-DD1D-47B3-908B-DD3942B88F8D}"/>
              </a:ext>
            </a:extLst>
          </p:cNvPr>
          <p:cNvSpPr txBox="1">
            <a:spLocks/>
          </p:cNvSpPr>
          <p:nvPr userDrawn="1"/>
        </p:nvSpPr>
        <p:spPr>
          <a:xfrm>
            <a:off x="2199073" y="478362"/>
            <a:ext cx="7793854" cy="5703572"/>
          </a:xfrm>
          <a:prstGeom prst="rect">
            <a:avLst/>
          </a:prstGeom>
          <a:blipFill>
            <a:blip r:embed="rId6"/>
            <a:stretch>
              <a:fillRect b="-3692"/>
            </a:stretch>
          </a:blipFill>
        </p:spPr>
        <p:txBody>
          <a:bodyPr vert="horz" lIns="0" tIns="0" rIns="0" bIns="0" rtlCol="0">
            <a:noAutofit/>
          </a:bodyPr>
          <a:lstStyle>
            <a:lvl1pPr marL="0" indent="0" algn="l" defTabSz="914400" rtl="0" eaLnBrk="1" latinLnBrk="0" hangingPunct="1">
              <a:lnSpc>
                <a:spcPct val="90000"/>
              </a:lnSpc>
              <a:spcBef>
                <a:spcPts val="600"/>
              </a:spcBef>
              <a:spcAft>
                <a:spcPts val="600"/>
              </a:spcAft>
              <a:buClr>
                <a:schemeClr val="accent2"/>
              </a:buClr>
              <a:buFont typeface="Arial" panose="020B0604020202020204" pitchFamily="34" charset="0"/>
              <a:buNone/>
              <a:defRPr sz="1600" kern="1200">
                <a:solidFill>
                  <a:schemeClr val="accent6"/>
                </a:solidFill>
                <a:latin typeface="Calibri Light" panose="020F0302020204030204" pitchFamily="34" charset="0"/>
                <a:ea typeface="+mn-ea"/>
                <a:cs typeface="Calibri Light" panose="020F0302020204030204" pitchFamily="34" charset="0"/>
              </a:defRPr>
            </a:lvl1pPr>
            <a:lvl2pPr marL="531813" indent="-258763" algn="l" defTabSz="914400" rtl="0" eaLnBrk="1" latinLnBrk="0" hangingPunct="1">
              <a:lnSpc>
                <a:spcPct val="90000"/>
              </a:lnSpc>
              <a:spcBef>
                <a:spcPts val="600"/>
              </a:spcBef>
              <a:spcAft>
                <a:spcPts val="600"/>
              </a:spcAft>
              <a:buClr>
                <a:schemeClr val="accent2"/>
              </a:buClr>
              <a:buFont typeface="Calibri Light" panose="020F0302020204030204" pitchFamily="34" charset="0"/>
              <a:buChar char="−"/>
              <a:defRPr sz="1600" kern="1200">
                <a:solidFill>
                  <a:schemeClr val="accent6"/>
                </a:solidFill>
                <a:latin typeface="Calibri Light" panose="020F0302020204030204" pitchFamily="34" charset="0"/>
                <a:ea typeface="+mn-ea"/>
                <a:cs typeface="Calibri Light" panose="020F0302020204030204" pitchFamily="34" charset="0"/>
              </a:defRPr>
            </a:lvl2pPr>
            <a:lvl3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accent6"/>
                </a:solidFill>
                <a:latin typeface="Calibri Light" panose="020F0302020204030204" pitchFamily="34" charset="0"/>
                <a:ea typeface="+mn-ea"/>
                <a:cs typeface="Calibri Light" panose="020F0302020204030204" pitchFamily="34" charset="0"/>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sz="1800" b="1" kern="1200">
                <a:solidFill>
                  <a:schemeClr val="accent1"/>
                </a:solidFill>
                <a:latin typeface="Calibri" panose="020F0502020204030204" pitchFamily="34" charset="0"/>
                <a:ea typeface="+mn-ea"/>
                <a:cs typeface="Calibri" panose="020F0502020204030204" pitchFamily="34" charset="0"/>
              </a:defRPr>
            </a:lvl4pPr>
            <a:lvl5pPr marL="354013" indent="-354013" algn="l" defTabSz="914400" rtl="0" eaLnBrk="1" latinLnBrk="0" hangingPunct="1">
              <a:lnSpc>
                <a:spcPct val="90000"/>
              </a:lnSpc>
              <a:spcBef>
                <a:spcPts val="600"/>
              </a:spcBef>
              <a:spcAft>
                <a:spcPts val="600"/>
              </a:spcAft>
              <a:buFont typeface="+mj-lt"/>
              <a:buAutoNum type="arabicPeriod"/>
              <a:defRPr sz="1600" kern="1200">
                <a:solidFill>
                  <a:schemeClr val="accent6"/>
                </a:solidFill>
                <a:latin typeface="Calibri Light" panose="020F0302020204030204" pitchFamily="34" charset="0"/>
                <a:ea typeface="+mn-ea"/>
                <a:cs typeface="Calibri Light" panose="020F0302020204030204" pitchFamily="34" charset="0"/>
              </a:defRPr>
            </a:lvl5pPr>
            <a:lvl6pPr marL="812800" indent="-279400" algn="l" defTabSz="914400" rtl="0" eaLnBrk="1" latinLnBrk="0" hangingPunct="1">
              <a:lnSpc>
                <a:spcPct val="90000"/>
              </a:lnSpc>
              <a:spcBef>
                <a:spcPts val="600"/>
              </a:spcBef>
              <a:spcAft>
                <a:spcPts val="600"/>
              </a:spcAft>
              <a:buClr>
                <a:schemeClr val="accent2"/>
              </a:buClr>
              <a:buFont typeface="Arial" panose="020B0604020202020204" pitchFamily="34" charset="0"/>
              <a:buChar char="•"/>
              <a:defRPr sz="1600" kern="1200">
                <a:solidFill>
                  <a:schemeClr val="accent6"/>
                </a:solidFill>
                <a:latin typeface="Calibri Light" panose="020F0302020204030204" pitchFamily="34" charset="0"/>
                <a:ea typeface="+mn-ea"/>
                <a:cs typeface="Calibri Light" panose="020F0302020204030204" pitchFamily="34" charset="0"/>
              </a:defRPr>
            </a:lvl6pPr>
            <a:lvl7pPr marL="1168400" indent="-355600" algn="l" defTabSz="914400" rtl="0" eaLnBrk="1" latinLnBrk="0" hangingPunct="1">
              <a:lnSpc>
                <a:spcPct val="90000"/>
              </a:lnSpc>
              <a:spcBef>
                <a:spcPts val="600"/>
              </a:spcBef>
              <a:spcAft>
                <a:spcPts val="600"/>
              </a:spcAft>
              <a:buClr>
                <a:schemeClr val="accent2"/>
              </a:buClr>
              <a:buFont typeface="Calibri" panose="020F0502020204030204" pitchFamily="34" charset="0"/>
              <a:buChar char="→"/>
              <a:defRPr sz="1600" kern="1200">
                <a:solidFill>
                  <a:schemeClr val="accent6"/>
                </a:solidFill>
                <a:latin typeface="Calibri Light" panose="020F0302020204030204" pitchFamily="34" charset="0"/>
                <a:ea typeface="+mn-ea"/>
                <a:cs typeface="Calibri Light" panose="020F0302020204030204" pitchFamily="34" charset="0"/>
              </a:defRPr>
            </a:lvl7pPr>
            <a:lvl8pPr marL="0" indent="0" algn="l" defTabSz="914400" rtl="0" eaLnBrk="1" latinLnBrk="0" hangingPunct="1">
              <a:lnSpc>
                <a:spcPct val="90000"/>
              </a:lnSpc>
              <a:spcBef>
                <a:spcPts val="600"/>
              </a:spcBef>
              <a:spcAft>
                <a:spcPts val="600"/>
              </a:spcAft>
              <a:buFont typeface="Arial" panose="020B0604020202020204" pitchFamily="34" charset="0"/>
              <a:buNone/>
              <a:defRPr sz="1600" kern="1200">
                <a:solidFill>
                  <a:schemeClr val="accent6"/>
                </a:solidFill>
                <a:latin typeface="Calibri Light" panose="020F0302020204030204" pitchFamily="34" charset="0"/>
                <a:ea typeface="+mn-ea"/>
                <a:cs typeface="Calibri Light" panose="020F0302020204030204" pitchFamily="34" charset="0"/>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800" i="1" kern="1200">
                <a:solidFill>
                  <a:schemeClr val="accent1"/>
                </a:solidFill>
                <a:latin typeface="Calibri" panose="020F0502020204030204" pitchFamily="34" charset="0"/>
                <a:ea typeface="+mn-ea"/>
                <a:cs typeface="Calibri" panose="020F0502020204030204" pitchFamily="34" charset="0"/>
              </a:defRPr>
            </a:lvl9pPr>
          </a:lstStyle>
          <a:p>
            <a:pPr marL="0" marR="0" lvl="0" indent="0" algn="l" defTabSz="914400" rtl="0" eaLnBrk="1" fontAlgn="auto" latinLnBrk="0" hangingPunct="1">
              <a:lnSpc>
                <a:spcPct val="90000"/>
              </a:lnSpc>
              <a:spcBef>
                <a:spcPts val="600"/>
              </a:spcBef>
              <a:spcAft>
                <a:spcPts val="600"/>
              </a:spcAft>
              <a:buClr>
                <a:srgbClr val="C20831"/>
              </a:buClr>
              <a:buSzTx/>
              <a:buFont typeface="Arial" panose="020B0604020202020204" pitchFamily="34" charset="0"/>
              <a:buNone/>
              <a:tabLst/>
              <a:defRPr/>
            </a:pPr>
            <a:endParaRPr kumimoji="0" lang="nl-NL" sz="1600" b="0" i="0" u="none" strike="noStrike" kern="1200" cap="none" spc="0" normalizeH="0" baseline="0" noProof="0" dirty="0">
              <a:ln>
                <a:noFill/>
              </a:ln>
              <a:solidFill>
                <a:srgbClr val="595959"/>
              </a:solidFill>
              <a:effectLst/>
              <a:uLnTx/>
              <a:uFillTx/>
              <a:latin typeface="Calibri Light" panose="020F0302020204030204" pitchFamily="34" charset="0"/>
              <a:ea typeface="+mn-ea"/>
              <a:cs typeface="Calibri Light" panose="020F0302020204030204" pitchFamily="34" charset="0"/>
            </a:endParaRPr>
          </a:p>
        </p:txBody>
      </p:sp>
      <p:sp>
        <p:nvSpPr>
          <p:cNvPr id="4" name="Tijdelijke aanduiding voor media 3">
            <a:extLst>
              <a:ext uri="{FF2B5EF4-FFF2-40B4-BE49-F238E27FC236}">
                <a16:creationId xmlns:a16="http://schemas.microsoft.com/office/drawing/2014/main" id="{0A2FDD52-AF01-4901-819F-CF19AF064F21}"/>
              </a:ext>
            </a:extLst>
          </p:cNvPr>
          <p:cNvSpPr>
            <a:spLocks noGrp="1"/>
          </p:cNvSpPr>
          <p:nvPr>
            <p:ph type="media" sz="quarter" idx="20" hasCustomPrompt="1"/>
          </p:nvPr>
        </p:nvSpPr>
        <p:spPr>
          <a:xfrm>
            <a:off x="3144000" y="1318103"/>
            <a:ext cx="5904000" cy="3312000"/>
          </a:xfrm>
          <a:solidFill>
            <a:schemeClr val="bg1">
              <a:lumMod val="95000"/>
            </a:schemeClr>
          </a:solidFill>
          <a:ln w="3175">
            <a:noFill/>
          </a:ln>
        </p:spPr>
        <p:txBody>
          <a:bodyPr vert="horz" lIns="0" tIns="0" rIns="0" bIns="1620000" rtlCol="0" anchor="ctr">
            <a:noAutofit/>
          </a:bodyPr>
          <a:lstStyle>
            <a:lvl1pPr>
              <a:defRPr lang="nl-NL" sz="1500" i="1">
                <a:solidFill>
                  <a:schemeClr val="tx1">
                    <a:lumMod val="50000"/>
                    <a:lumOff val="50000"/>
                  </a:schemeClr>
                </a:solidFill>
              </a:defRPr>
            </a:lvl1pPr>
          </a:lstStyle>
          <a:p>
            <a:pPr marL="273050" marR="0" lvl="0" indent="-273050" algn="ctr" fontAlgn="auto">
              <a:spcBef>
                <a:spcPts val="0"/>
              </a:spcBef>
              <a:spcAft>
                <a:spcPts val="0"/>
              </a:spcAft>
              <a:buSzTx/>
              <a:buNone/>
              <a:tabLst/>
            </a:pPr>
            <a:r>
              <a:rPr lang="nl-NL" dirty="0"/>
              <a:t>Media</a:t>
            </a:r>
          </a:p>
        </p:txBody>
      </p:sp>
      <p:sp>
        <p:nvSpPr>
          <p:cNvPr id="97" name="Tijdelijke aanduiding voor tekst 105">
            <a:extLst>
              <a:ext uri="{FF2B5EF4-FFF2-40B4-BE49-F238E27FC236}">
                <a16:creationId xmlns:a16="http://schemas.microsoft.com/office/drawing/2014/main" id="{CC4C1196-1AA0-48D2-B0FB-400DC8FC898B}"/>
              </a:ext>
            </a:extLst>
          </p:cNvPr>
          <p:cNvSpPr>
            <a:spLocks noGrp="1"/>
          </p:cNvSpPr>
          <p:nvPr>
            <p:ph type="body" sz="quarter" idx="13"/>
          </p:nvPr>
        </p:nvSpPr>
        <p:spPr>
          <a:xfrm>
            <a:off x="-9524" y="0"/>
            <a:ext cx="2739600" cy="1904400"/>
          </a:xfrm>
          <a:blipFill>
            <a:blip r:embed="rId7"/>
            <a:stretch>
              <a:fillRect/>
            </a:stretch>
          </a:blipFill>
        </p:spPr>
        <p:txBody>
          <a:bodyPr/>
          <a:lstStyle>
            <a:lvl1pPr marL="0" indent="0">
              <a:buNone/>
              <a:defRPr sz="100">
                <a:solidFill>
                  <a:schemeClr val="bg2"/>
                </a:solidFill>
              </a:defRPr>
            </a:lvl1pPr>
          </a:lstStyle>
          <a:p>
            <a:pPr lvl="0"/>
            <a:endParaRPr lang="nl-NL" dirty="0"/>
          </a:p>
        </p:txBody>
      </p:sp>
      <p:sp>
        <p:nvSpPr>
          <p:cNvPr id="99" name="Tijdelijke aanduiding voor tekst 107">
            <a:extLst>
              <a:ext uri="{FF2B5EF4-FFF2-40B4-BE49-F238E27FC236}">
                <a16:creationId xmlns:a16="http://schemas.microsoft.com/office/drawing/2014/main" id="{A1BECED7-104C-4079-BEDD-7E8577BA925D}"/>
              </a:ext>
            </a:extLst>
          </p:cNvPr>
          <p:cNvSpPr>
            <a:spLocks noGrp="1"/>
          </p:cNvSpPr>
          <p:nvPr>
            <p:ph type="body" sz="quarter" idx="15"/>
          </p:nvPr>
        </p:nvSpPr>
        <p:spPr>
          <a:xfrm>
            <a:off x="285232" y="378212"/>
            <a:ext cx="1263687" cy="418062"/>
          </a:xfrm>
          <a:blipFill>
            <a:blip r:embed="rId8"/>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1801794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withEffect">
                                  <p:stCondLst>
                                    <p:cond delay="250"/>
                                  </p:stCondLst>
                                  <p:childTnLst>
                                    <p:set>
                                      <p:cBhvr>
                                        <p:cTn id="6" dur="1" fill="hold">
                                          <p:stCondLst>
                                            <p:cond delay="0"/>
                                          </p:stCondLst>
                                        </p:cTn>
                                        <p:tgtEl>
                                          <p:spTgt spid="96">
                                            <p:bg/>
                                          </p:spTgt>
                                        </p:tgtEl>
                                        <p:attrNameLst>
                                          <p:attrName>style.visibility</p:attrName>
                                        </p:attrNameLst>
                                      </p:cBhvr>
                                      <p:to>
                                        <p:strVal val="visible"/>
                                      </p:to>
                                    </p:set>
                                    <p:anim calcmode="lin" valueType="num">
                                      <p:cBhvr additive="base">
                                        <p:cTn id="7" dur="1000" fill="hold"/>
                                        <p:tgtEl>
                                          <p:spTgt spid="96">
                                            <p:bg/>
                                          </p:spTgt>
                                        </p:tgtEl>
                                        <p:attrNameLst>
                                          <p:attrName>ppt_x</p:attrName>
                                        </p:attrNameLst>
                                      </p:cBhvr>
                                      <p:tavLst>
                                        <p:tav tm="0">
                                          <p:val>
                                            <p:strVal val="1+#ppt_w/2"/>
                                          </p:val>
                                        </p:tav>
                                        <p:tav tm="100000">
                                          <p:val>
                                            <p:strVal val="#ppt_x"/>
                                          </p:val>
                                        </p:tav>
                                      </p:tavLst>
                                    </p:anim>
                                    <p:anim calcmode="lin" valueType="num">
                                      <p:cBhvr additive="base">
                                        <p:cTn id="8" dur="1000" fill="hold"/>
                                        <p:tgtEl>
                                          <p:spTgt spid="96">
                                            <p:bg/>
                                          </p:spTgt>
                                        </p:tgtEl>
                                        <p:attrNameLst>
                                          <p:attrName>ppt_y</p:attrName>
                                        </p:attrNameLst>
                                      </p:cBhvr>
                                      <p:tavLst>
                                        <p:tav tm="0">
                                          <p:val>
                                            <p:strVal val="#ppt_y"/>
                                          </p:val>
                                        </p:tav>
                                        <p:tav tm="100000">
                                          <p:val>
                                            <p:strVal val="#ppt_y"/>
                                          </p:val>
                                        </p:tav>
                                      </p:tavLst>
                                    </p:anim>
                                  </p:childTnLst>
                                </p:cTn>
                              </p:par>
                              <p:par>
                                <p:cTn id="9" presetID="2" presetClass="entr" presetSubtype="2" decel="100000" fill="hold" grpId="0" nodeType="withEffect" nodePh="1">
                                  <p:stCondLst>
                                    <p:cond delay="250"/>
                                  </p:stCondLst>
                                  <p:endCondLst>
                                    <p:cond evt="begin" delay="0">
                                      <p:tn val="9"/>
                                    </p:cond>
                                  </p:endCondLst>
                                  <p:childTnLst>
                                    <p:set>
                                      <p:cBhvr>
                                        <p:cTn id="10" dur="1" fill="hold">
                                          <p:stCondLst>
                                            <p:cond delay="0"/>
                                          </p:stCondLst>
                                        </p:cTn>
                                        <p:tgtEl>
                                          <p:spTgt spid="96">
                                            <p:txEl>
                                              <p:pRg st="0" end="0"/>
                                            </p:txEl>
                                          </p:spTgt>
                                        </p:tgtEl>
                                        <p:attrNameLst>
                                          <p:attrName>style.visibility</p:attrName>
                                        </p:attrNameLst>
                                      </p:cBhvr>
                                      <p:to>
                                        <p:strVal val="visible"/>
                                      </p:to>
                                    </p:set>
                                    <p:anim calcmode="lin" valueType="num">
                                      <p:cBhvr additive="base">
                                        <p:cTn id="11" dur="1000" fill="hold"/>
                                        <p:tgtEl>
                                          <p:spTgt spid="96">
                                            <p:txEl>
                                              <p:pRg st="0" end="0"/>
                                            </p:txEl>
                                          </p:spTgt>
                                        </p:tgtEl>
                                        <p:attrNameLst>
                                          <p:attrName>ppt_x</p:attrName>
                                        </p:attrNameLst>
                                      </p:cBhvr>
                                      <p:tavLst>
                                        <p:tav tm="0">
                                          <p:val>
                                            <p:strVal val="1+#ppt_w/2"/>
                                          </p:val>
                                        </p:tav>
                                        <p:tav tm="100000">
                                          <p:val>
                                            <p:strVal val="#ppt_x"/>
                                          </p:val>
                                        </p:tav>
                                      </p:tavLst>
                                    </p:anim>
                                    <p:anim calcmode="lin" valueType="num">
                                      <p:cBhvr additive="base">
                                        <p:cTn id="12" dur="1000" fill="hold"/>
                                        <p:tgtEl>
                                          <p:spTgt spid="96">
                                            <p:txEl>
                                              <p:pRg st="0" end="0"/>
                                            </p:txEl>
                                          </p:spTgt>
                                        </p:tgtEl>
                                        <p:attrNameLst>
                                          <p:attrName>ppt_y</p:attrName>
                                        </p:attrNameLst>
                                      </p:cBhvr>
                                      <p:tavLst>
                                        <p:tav tm="0">
                                          <p:val>
                                            <p:strVal val="#ppt_y"/>
                                          </p:val>
                                        </p:tav>
                                        <p:tav tm="100000">
                                          <p:val>
                                            <p:strVal val="#ppt_y"/>
                                          </p:val>
                                        </p:tav>
                                      </p:tavLst>
                                    </p:anim>
                                  </p:childTnLst>
                                </p:cTn>
                              </p:par>
                              <p:par>
                                <p:cTn id="13" presetID="10" presetClass="entr" presetSubtype="0" fill="hold" grpId="0" nodeType="withEffect">
                                  <p:stCondLst>
                                    <p:cond delay="125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6" grpId="0" uiExpand="1" build="p" animBg="1">
        <p:tmplLst>
          <p:tmpl>
            <p:tnLst>
              <p:par>
                <p:cTn presetID="2" presetClass="entr" presetSubtype="4" decel="100000" fill="hold" nodeType="withEffect">
                  <p:stCondLst>
                    <p:cond delay="0"/>
                  </p:stCondLst>
                  <p:childTnLst>
                    <p:set>
                      <p:cBhvr>
                        <p:cTn dur="1" fill="hold">
                          <p:stCondLst>
                            <p:cond delay="0"/>
                          </p:stCondLst>
                        </p:cTn>
                        <p:tgtEl>
                          <p:spTgt spid="96"/>
                        </p:tgtEl>
                        <p:attrNameLst>
                          <p:attrName>style.visibility</p:attrName>
                        </p:attrNameLst>
                      </p:cBhvr>
                      <p:to>
                        <p:strVal val="visible"/>
                      </p:to>
                    </p:set>
                    <p:anim calcmode="lin" valueType="num">
                      <p:cBhvr additive="base">
                        <p:cTn dur="750" fill="hold"/>
                        <p:tgtEl>
                          <p:spTgt spid="96"/>
                        </p:tgtEl>
                        <p:attrNameLst>
                          <p:attrName>ppt_x</p:attrName>
                        </p:attrNameLst>
                      </p:cBhvr>
                      <p:tavLst>
                        <p:tav tm="0">
                          <p:val>
                            <p:strVal val="#ppt_x"/>
                          </p:val>
                        </p:tav>
                        <p:tav tm="100000">
                          <p:val>
                            <p:strVal val="#ppt_x"/>
                          </p:val>
                        </p:tav>
                      </p:tavLst>
                    </p:anim>
                    <p:anim calcmode="lin" valueType="num">
                      <p:cBhvr additive="base">
                        <p:cTn dur="750" fill="hold"/>
                        <p:tgtEl>
                          <p:spTgt spid="96"/>
                        </p:tgtEl>
                        <p:attrNameLst>
                          <p:attrName>ppt_y</p:attrName>
                        </p:attrNameLst>
                      </p:cBhvr>
                      <p:tavLst>
                        <p:tav tm="0">
                          <p:val>
                            <p:strVal val="1+#ppt_h/2"/>
                          </p:val>
                        </p:tav>
                        <p:tav tm="100000">
                          <p:val>
                            <p:strVal val="#ppt_y"/>
                          </p:val>
                        </p:tav>
                      </p:tavLst>
                    </p:anim>
                  </p:childTnLst>
                </p:cTn>
              </p:par>
            </p:tnLst>
          </p:tmpl>
          <p:tmpl lvl="1">
            <p:tnLst>
              <p:par>
                <p:cTn presetID="2" presetClass="entr" presetSubtype="4" decel="100000" fill="hold" nodeType="withEffect" nodePh="1">
                  <p:stCondLst>
                    <p:cond delay="0"/>
                  </p:stCondLst>
                  <p:endCondLst>
                    <p:cond delay="0"/>
                  </p:endCondLst>
                  <p:childTnLst>
                    <p:set>
                      <p:cBhvr>
                        <p:cTn dur="1" fill="hold">
                          <p:stCondLst>
                            <p:cond delay="0"/>
                          </p:stCondLst>
                        </p:cTn>
                        <p:tgtEl>
                          <p:spTgt spid="96"/>
                        </p:tgtEl>
                        <p:attrNameLst>
                          <p:attrName>style.visibility</p:attrName>
                        </p:attrNameLst>
                      </p:cBhvr>
                      <p:to>
                        <p:strVal val="visible"/>
                      </p:to>
                    </p:set>
                    <p:anim calcmode="lin" valueType="num">
                      <p:cBhvr additive="base">
                        <p:cTn dur="750" fill="hold"/>
                        <p:tgtEl>
                          <p:spTgt spid="96"/>
                        </p:tgtEl>
                        <p:attrNameLst>
                          <p:attrName>ppt_x</p:attrName>
                        </p:attrNameLst>
                      </p:cBhvr>
                      <p:tavLst>
                        <p:tav tm="0">
                          <p:val>
                            <p:strVal val="#ppt_x"/>
                          </p:val>
                        </p:tav>
                        <p:tav tm="100000">
                          <p:val>
                            <p:strVal val="#ppt_x"/>
                          </p:val>
                        </p:tav>
                      </p:tavLst>
                    </p:anim>
                    <p:anim calcmode="lin" valueType="num">
                      <p:cBhvr additive="base">
                        <p:cTn dur="750" fill="hold"/>
                        <p:tgtEl>
                          <p:spTgt spid="96"/>
                        </p:tgtEl>
                        <p:attrNameLst>
                          <p:attrName>ppt_y</p:attrName>
                        </p:attrNameLst>
                      </p:cBhvr>
                      <p:tavLst>
                        <p:tav tm="0">
                          <p:val>
                            <p:strVal val="1+#ppt_h/2"/>
                          </p:val>
                        </p:tav>
                        <p:tav tm="100000">
                          <p:val>
                            <p:strVal val="#ppt_y"/>
                          </p:val>
                        </p:tav>
                      </p:tavLst>
                    </p:anim>
                  </p:childTnLst>
                </p:cTn>
              </p:par>
            </p:tnLst>
          </p:tmpl>
        </p:tmplLst>
      </p:bldP>
      <p:bldP spid="4"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LEEG">
    <p:spTree>
      <p:nvGrpSpPr>
        <p:cNvPr id="1" name=""/>
        <p:cNvGrpSpPr/>
        <p:nvPr/>
      </p:nvGrpSpPr>
      <p:grpSpPr>
        <a:xfrm>
          <a:off x="0" y="0"/>
          <a:ext cx="0" cy="0"/>
          <a:chOff x="0" y="0"/>
          <a:chExt cx="0" cy="0"/>
        </a:xfrm>
      </p:grpSpPr>
      <p:sp>
        <p:nvSpPr>
          <p:cNvPr id="7" name="Tekstvak 6">
            <a:extLst>
              <a:ext uri="{FF2B5EF4-FFF2-40B4-BE49-F238E27FC236}">
                <a16:creationId xmlns:a16="http://schemas.microsoft.com/office/drawing/2014/main" id="{A6DE5EA5-27BD-42F3-BD1D-C1E35D802DEE}"/>
              </a:ext>
            </a:extLst>
          </p:cNvPr>
          <p:cNvSpPr txBox="1"/>
          <p:nvPr userDrawn="1"/>
        </p:nvSpPr>
        <p:spPr>
          <a:xfrm>
            <a:off x="5514492" y="-885712"/>
            <a:ext cx="1163048"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LEEG</a:t>
            </a:r>
          </a:p>
        </p:txBody>
      </p:sp>
      <p:grpSp>
        <p:nvGrpSpPr>
          <p:cNvPr id="93" name="Grid" hidden="1">
            <a:extLst>
              <a:ext uri="{FF2B5EF4-FFF2-40B4-BE49-F238E27FC236}">
                <a16:creationId xmlns:a16="http://schemas.microsoft.com/office/drawing/2014/main" id="{F2E79011-BDA0-4EB2-AB8A-0BC0103BB30A}"/>
              </a:ext>
            </a:extLst>
          </p:cNvPr>
          <p:cNvGrpSpPr/>
          <p:nvPr userDrawn="1"/>
        </p:nvGrpSpPr>
        <p:grpSpPr>
          <a:xfrm>
            <a:off x="-18224" y="-2"/>
            <a:ext cx="12210224" cy="6858005"/>
            <a:chOff x="-18224" y="-2"/>
            <a:chExt cx="12210224" cy="6858005"/>
          </a:xfrm>
          <a:solidFill>
            <a:schemeClr val="accent6">
              <a:alpha val="27843"/>
            </a:schemeClr>
          </a:solidFill>
        </p:grpSpPr>
        <p:sp>
          <p:nvSpPr>
            <p:cNvPr id="84" name="Rechthoek 83">
              <a:extLst>
                <a:ext uri="{FF2B5EF4-FFF2-40B4-BE49-F238E27FC236}">
                  <a16:creationId xmlns:a16="http://schemas.microsoft.com/office/drawing/2014/main" id="{90500149-5BE0-4897-AEEB-793069303CDD}"/>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5" name="Rechthoek 84">
              <a:extLst>
                <a:ext uri="{FF2B5EF4-FFF2-40B4-BE49-F238E27FC236}">
                  <a16:creationId xmlns:a16="http://schemas.microsoft.com/office/drawing/2014/main" id="{AD9AAC45-F9FB-4633-BA96-4195FD6C62EF}"/>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6" name="Rechthoek 85">
              <a:extLst>
                <a:ext uri="{FF2B5EF4-FFF2-40B4-BE49-F238E27FC236}">
                  <a16:creationId xmlns:a16="http://schemas.microsoft.com/office/drawing/2014/main" id="{D248C5CF-8FA0-41A1-9FDE-D39C0444ACA3}"/>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87" name="Rechthoek 86">
              <a:extLst>
                <a:ext uri="{FF2B5EF4-FFF2-40B4-BE49-F238E27FC236}">
                  <a16:creationId xmlns:a16="http://schemas.microsoft.com/office/drawing/2014/main" id="{E30ACC1B-782C-4A42-B117-69F5F95858CA}"/>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8" name="Rechthoek 87">
              <a:extLst>
                <a:ext uri="{FF2B5EF4-FFF2-40B4-BE49-F238E27FC236}">
                  <a16:creationId xmlns:a16="http://schemas.microsoft.com/office/drawing/2014/main" id="{8A5F31ED-81A5-4E3D-BE6C-C9CCE8A6E2BA}"/>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0" name="Rechthoek 89">
              <a:extLst>
                <a:ext uri="{FF2B5EF4-FFF2-40B4-BE49-F238E27FC236}">
                  <a16:creationId xmlns:a16="http://schemas.microsoft.com/office/drawing/2014/main" id="{D772786D-35D8-4CB8-89C6-A3B5DD739E4E}"/>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1" name="Rechthoek 90">
              <a:extLst>
                <a:ext uri="{FF2B5EF4-FFF2-40B4-BE49-F238E27FC236}">
                  <a16:creationId xmlns:a16="http://schemas.microsoft.com/office/drawing/2014/main" id="{34182EF8-D8D7-4E0C-953E-17C74B3BB091}"/>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2" name="Rechthoek 91">
              <a:extLst>
                <a:ext uri="{FF2B5EF4-FFF2-40B4-BE49-F238E27FC236}">
                  <a16:creationId xmlns:a16="http://schemas.microsoft.com/office/drawing/2014/main" id="{980B90D0-99F8-42CD-B87F-1B99ED60DABF}"/>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4" name="Rechthoek 93">
              <a:extLst>
                <a:ext uri="{FF2B5EF4-FFF2-40B4-BE49-F238E27FC236}">
                  <a16:creationId xmlns:a16="http://schemas.microsoft.com/office/drawing/2014/main" id="{4949361B-D8FD-4672-9C19-1C9FD159D51A}"/>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Tree>
    <p:extLst>
      <p:ext uri="{BB962C8B-B14F-4D97-AF65-F5344CB8AC3E}">
        <p14:creationId xmlns:p14="http://schemas.microsoft.com/office/powerpoint/2010/main" val="4166681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INSTRUCTIES: Video instructies">
    <p:spTree>
      <p:nvGrpSpPr>
        <p:cNvPr id="1" name=""/>
        <p:cNvGrpSpPr/>
        <p:nvPr/>
      </p:nvGrpSpPr>
      <p:grpSpPr>
        <a:xfrm>
          <a:off x="0" y="0"/>
          <a:ext cx="0" cy="0"/>
          <a:chOff x="0" y="0"/>
          <a:chExt cx="0" cy="0"/>
        </a:xfrm>
      </p:grpSpPr>
      <p:sp>
        <p:nvSpPr>
          <p:cNvPr id="102" name="Rechthoek 101"/>
          <p:cNvSpPr/>
          <p:nvPr userDrawn="1"/>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dirty="0">
              <a:solidFill>
                <a:schemeClr val="tx1"/>
              </a:solidFill>
              <a:latin typeface="Arial" charset="0"/>
            </a:endParaRPr>
          </a:p>
        </p:txBody>
      </p:sp>
      <p:sp>
        <p:nvSpPr>
          <p:cNvPr id="8" name="Tekstvak 7"/>
          <p:cNvSpPr txBox="1"/>
          <p:nvPr userDrawn="1"/>
        </p:nvSpPr>
        <p:spPr>
          <a:xfrm>
            <a:off x="8548743" y="-399456"/>
            <a:ext cx="3643257" cy="381673"/>
          </a:xfrm>
          <a:prstGeom prst="rect">
            <a:avLst/>
          </a:prstGeom>
          <a:noFill/>
        </p:spPr>
        <p:txBody>
          <a:bodyPr wrap="square" lIns="0" tIns="0" rIns="0" bIns="0" rtlCol="0" anchor="ctr">
            <a:noAutofit/>
          </a:bodyPr>
          <a:lstStyle/>
          <a:p>
            <a:pPr algn="r"/>
            <a:r>
              <a:rPr lang="nl-NL" sz="1400" b="0" i="0" noProof="0" dirty="0">
                <a:solidFill>
                  <a:srgbClr val="303E48">
                    <a:lumMod val="60000"/>
                    <a:lumOff val="40000"/>
                  </a:srgbClr>
                </a:solidFill>
                <a:latin typeface="Arial" charset="0"/>
              </a:rPr>
              <a:t>Instructie dia: YouTube links</a:t>
            </a:r>
          </a:p>
        </p:txBody>
      </p:sp>
      <p:grpSp>
        <p:nvGrpSpPr>
          <p:cNvPr id="9" name="GRID" hidden="1"/>
          <p:cNvGrpSpPr/>
          <p:nvPr userDrawn="1"/>
        </p:nvGrpSpPr>
        <p:grpSpPr>
          <a:xfrm>
            <a:off x="0" y="0"/>
            <a:ext cx="12191999" cy="6858000"/>
            <a:chOff x="0" y="0"/>
            <a:chExt cx="12169774" cy="6858000"/>
          </a:xfrm>
        </p:grpSpPr>
        <p:sp>
          <p:nvSpPr>
            <p:cNvPr id="10" name="Rechthoek 9"/>
            <p:cNvSpPr/>
            <p:nvPr userDrawn="1"/>
          </p:nvSpPr>
          <p:spPr>
            <a:xfrm>
              <a:off x="0" y="6057304"/>
              <a:ext cx="12169774"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11" name="Rechthoek 10"/>
            <p:cNvSpPr/>
            <p:nvPr userDrawn="1"/>
          </p:nvSpPr>
          <p:spPr>
            <a:xfrm>
              <a:off x="0" y="0"/>
              <a:ext cx="12169774"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12" name="Rechthoek 11"/>
            <p:cNvSpPr/>
            <p:nvPr userDrawn="1"/>
          </p:nvSpPr>
          <p:spPr>
            <a:xfrm rot="5400000">
              <a:off x="-3082652" y="3082652"/>
              <a:ext cx="6858000"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13" name="Rechthoek 12"/>
            <p:cNvSpPr/>
            <p:nvPr userDrawn="1"/>
          </p:nvSpPr>
          <p:spPr>
            <a:xfrm rot="5400000">
              <a:off x="8391004" y="3082652"/>
              <a:ext cx="6858000"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14" name="Rechthoek 13"/>
            <p:cNvSpPr/>
            <p:nvPr userDrawn="1"/>
          </p:nvSpPr>
          <p:spPr>
            <a:xfrm>
              <a:off x="0" y="1124808"/>
              <a:ext cx="12169774" cy="576002"/>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95" name="Rechthoek 94"/>
            <p:cNvSpPr/>
            <p:nvPr userDrawn="1"/>
          </p:nvSpPr>
          <p:spPr>
            <a:xfrm>
              <a:off x="0" y="2582251"/>
              <a:ext cx="12169774" cy="213523"/>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96" name="Rechthoek 95"/>
            <p:cNvSpPr/>
            <p:nvPr userDrawn="1"/>
          </p:nvSpPr>
          <p:spPr>
            <a:xfrm>
              <a:off x="0" y="4795817"/>
              <a:ext cx="12169774" cy="213523"/>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grpSp>
      <p:sp>
        <p:nvSpPr>
          <p:cNvPr id="7" name="Tekstvak 6"/>
          <p:cNvSpPr txBox="1"/>
          <p:nvPr userDrawn="1"/>
        </p:nvSpPr>
        <p:spPr>
          <a:xfrm>
            <a:off x="693962" y="692697"/>
            <a:ext cx="9946827" cy="461665"/>
          </a:xfrm>
          <a:prstGeom prst="rect">
            <a:avLst/>
          </a:prstGeom>
          <a:noFill/>
          <a:effectLst/>
        </p:spPr>
        <p:txBody>
          <a:bodyPr vert="horz" lIns="0" tIns="0" rIns="0" bIns="0" rtlCol="0" anchor="ctr">
            <a:noAutofit/>
          </a:bodyPr>
          <a:lstStyle>
            <a:lvl1pPr defTabSz="914400">
              <a:lnSpc>
                <a:spcPct val="90000"/>
              </a:lnSpc>
              <a:spcBef>
                <a:spcPts val="600"/>
              </a:spcBef>
              <a:spcAft>
                <a:spcPts val="600"/>
              </a:spcAft>
              <a:buNone/>
              <a:defRPr cap="all" baseline="0">
                <a:solidFill>
                  <a:schemeClr val="accent2"/>
                </a:solidFill>
                <a:latin typeface="+mj-lt"/>
                <a:ea typeface="+mj-ea"/>
                <a:cs typeface="+mj-cs"/>
              </a:defRPr>
            </a:lvl1pPr>
          </a:lstStyle>
          <a:p>
            <a:pPr marL="0" lvl="0" algn="l" defTabSz="914400" rtl="0" eaLnBrk="1" latinLnBrk="0" hangingPunct="1">
              <a:lnSpc>
                <a:spcPct val="90000"/>
              </a:lnSpc>
              <a:spcBef>
                <a:spcPts val="600"/>
              </a:spcBef>
              <a:spcAft>
                <a:spcPts val="600"/>
              </a:spcAft>
              <a:buNone/>
            </a:pPr>
            <a:r>
              <a:rPr lang="nl-NL" sz="2400" b="0" i="0" kern="1200" cap="all" baseline="0" noProof="0" dirty="0">
                <a:solidFill>
                  <a:srgbClr val="0096A5"/>
                </a:solidFill>
                <a:latin typeface="Arial" charset="0"/>
                <a:ea typeface="+mj-ea"/>
                <a:cs typeface="+mj-cs"/>
              </a:rPr>
              <a:t>Video instructies – YouTube links</a:t>
            </a:r>
          </a:p>
        </p:txBody>
      </p:sp>
      <p:cxnSp>
        <p:nvCxnSpPr>
          <p:cNvPr id="49" name="Rechte verbindingslijn 48"/>
          <p:cNvCxnSpPr/>
          <p:nvPr userDrawn="1"/>
        </p:nvCxnSpPr>
        <p:spPr>
          <a:xfrm>
            <a:off x="3394123" y="1700810"/>
            <a:ext cx="0" cy="4356494"/>
          </a:xfrm>
          <a:prstGeom prst="line">
            <a:avLst/>
          </a:prstGeom>
          <a:ln w="3175">
            <a:solidFill>
              <a:srgbClr val="E7E6E6"/>
            </a:solidFill>
          </a:ln>
        </p:spPr>
        <p:style>
          <a:lnRef idx="1">
            <a:schemeClr val="accent1"/>
          </a:lnRef>
          <a:fillRef idx="0">
            <a:schemeClr val="accent1"/>
          </a:fillRef>
          <a:effectRef idx="0">
            <a:schemeClr val="accent1"/>
          </a:effectRef>
          <a:fontRef idx="minor">
            <a:schemeClr val="tx1"/>
          </a:fontRef>
        </p:style>
      </p:cxnSp>
      <p:cxnSp>
        <p:nvCxnSpPr>
          <p:cNvPr id="50" name="Rechte verbindingslijn 49"/>
          <p:cNvCxnSpPr/>
          <p:nvPr userDrawn="1"/>
        </p:nvCxnSpPr>
        <p:spPr>
          <a:xfrm>
            <a:off x="6094285" y="1700810"/>
            <a:ext cx="0" cy="4356494"/>
          </a:xfrm>
          <a:prstGeom prst="line">
            <a:avLst/>
          </a:prstGeom>
          <a:ln w="3175">
            <a:solidFill>
              <a:srgbClr val="E7E6E6"/>
            </a:solidFill>
          </a:ln>
        </p:spPr>
        <p:style>
          <a:lnRef idx="1">
            <a:schemeClr val="accent1"/>
          </a:lnRef>
          <a:fillRef idx="0">
            <a:schemeClr val="accent1"/>
          </a:fillRef>
          <a:effectRef idx="0">
            <a:schemeClr val="accent1"/>
          </a:effectRef>
          <a:fontRef idx="minor">
            <a:schemeClr val="tx1"/>
          </a:fontRef>
        </p:style>
      </p:cxnSp>
      <p:cxnSp>
        <p:nvCxnSpPr>
          <p:cNvPr id="59" name="Rechte verbindingslijn 58"/>
          <p:cNvCxnSpPr>
            <a:cxnSpLocks/>
          </p:cNvCxnSpPr>
          <p:nvPr userDrawn="1"/>
        </p:nvCxnSpPr>
        <p:spPr>
          <a:xfrm flipH="1">
            <a:off x="672268" y="3879057"/>
            <a:ext cx="8122180" cy="0"/>
          </a:xfrm>
          <a:prstGeom prst="line">
            <a:avLst/>
          </a:prstGeom>
          <a:ln w="3175">
            <a:solidFill>
              <a:srgbClr val="E7E6E6"/>
            </a:solidFill>
          </a:ln>
        </p:spPr>
        <p:style>
          <a:lnRef idx="1">
            <a:schemeClr val="accent1"/>
          </a:lnRef>
          <a:fillRef idx="0">
            <a:schemeClr val="accent1"/>
          </a:fillRef>
          <a:effectRef idx="0">
            <a:schemeClr val="accent1"/>
          </a:effectRef>
          <a:fontRef idx="minor">
            <a:schemeClr val="tx1"/>
          </a:fontRef>
        </p:style>
      </p:cxnSp>
      <p:sp>
        <p:nvSpPr>
          <p:cNvPr id="70" name="H2">
            <a:hlinkClick r:id="" action="ppaction://noaction"/>
          </p:cNvPr>
          <p:cNvSpPr txBox="1"/>
          <p:nvPr userDrawn="1"/>
        </p:nvSpPr>
        <p:spPr>
          <a:xfrm>
            <a:off x="1031406" y="2742907"/>
            <a:ext cx="1970671" cy="710156"/>
          </a:xfrm>
          <a:prstGeom prst="rect">
            <a:avLst/>
          </a:prstGeom>
          <a:noFill/>
        </p:spPr>
        <p:txBody>
          <a:bodyPr wrap="square" lIns="0" tIns="0" rIns="0" bIns="0" rtlCol="0" anchor="b">
            <a:noAutofit/>
          </a:bodyPr>
          <a:lstStyle/>
          <a:p>
            <a:pPr algn="ctr" defTabSz="1217512">
              <a:spcBef>
                <a:spcPts val="600"/>
              </a:spcBef>
              <a:spcAft>
                <a:spcPts val="600"/>
              </a:spcAft>
            </a:pPr>
            <a:endParaRPr lang="nl-NL" sz="1200" b="0" i="0" noProof="0" dirty="0">
              <a:solidFill>
                <a:schemeClr val="tx2"/>
              </a:solidFill>
              <a:latin typeface="Arial" charset="0"/>
            </a:endParaRPr>
          </a:p>
          <a:p>
            <a:pPr algn="ctr" defTabSz="1217512">
              <a:spcBef>
                <a:spcPts val="600"/>
              </a:spcBef>
              <a:spcAft>
                <a:spcPts val="600"/>
              </a:spcAft>
            </a:pPr>
            <a:r>
              <a:rPr lang="nl-NL" sz="1200" noProof="0" dirty="0">
                <a:solidFill>
                  <a:srgbClr val="0096A5"/>
                </a:solidFill>
                <a:latin typeface="Oswald" panose="02000503000000000000" pitchFamily="2" charset="0"/>
              </a:rPr>
              <a:t>Instructie:</a:t>
            </a:r>
            <a:br>
              <a:rPr lang="nl-NL" sz="1200" noProof="0" dirty="0">
                <a:solidFill>
                  <a:schemeClr val="tx2"/>
                </a:solidFill>
                <a:latin typeface="Oswald" panose="02000503000000000000" pitchFamily="2" charset="0"/>
              </a:rPr>
            </a:br>
            <a:r>
              <a:rPr lang="nl-NL" sz="1200" noProof="0" dirty="0">
                <a:solidFill>
                  <a:srgbClr val="44546A"/>
                </a:solidFill>
                <a:latin typeface="Oswald" panose="02000503000000000000" pitchFamily="2" charset="0"/>
              </a:rPr>
              <a:t>Werken met Tekst Niveaus</a:t>
            </a:r>
          </a:p>
          <a:p>
            <a:pPr algn="ctr">
              <a:spcBef>
                <a:spcPts val="600"/>
              </a:spcBef>
              <a:spcAft>
                <a:spcPts val="600"/>
              </a:spcAft>
            </a:pPr>
            <a:r>
              <a:rPr lang="nl-NL" sz="1000" noProof="0" dirty="0">
                <a:solidFill>
                  <a:srgbClr val="44546A"/>
                </a:solidFill>
                <a:latin typeface="Open Sans" panose="020B0606030504020204" pitchFamily="34" charset="0"/>
                <a:ea typeface="Open Sans" panose="020B0606030504020204" pitchFamily="34" charset="0"/>
                <a:cs typeface="Open Sans" panose="020B0606030504020204" pitchFamily="34" charset="0"/>
              </a:rPr>
              <a:t>https://youtu.be/hM16rifWsjU</a:t>
            </a:r>
          </a:p>
        </p:txBody>
      </p:sp>
      <p:sp>
        <p:nvSpPr>
          <p:cNvPr id="72" name="H2">
            <a:hlinkClick r:id="" action="ppaction://noaction"/>
          </p:cNvPr>
          <p:cNvSpPr txBox="1"/>
          <p:nvPr userDrawn="1"/>
        </p:nvSpPr>
        <p:spPr>
          <a:xfrm>
            <a:off x="3781120" y="2742907"/>
            <a:ext cx="1970671" cy="710156"/>
          </a:xfrm>
          <a:prstGeom prst="rect">
            <a:avLst/>
          </a:prstGeom>
          <a:noFill/>
        </p:spPr>
        <p:txBody>
          <a:bodyPr wrap="square" lIns="0" tIns="0" rIns="0" bIns="0" rtlCol="0" anchor="b">
            <a:noAutofit/>
          </a:bodyPr>
          <a:lstStyle/>
          <a:p>
            <a:pPr algn="ctr" defTabSz="1217512">
              <a:spcBef>
                <a:spcPts val="600"/>
              </a:spcBef>
              <a:spcAft>
                <a:spcPts val="600"/>
              </a:spcAft>
            </a:pPr>
            <a:endParaRPr lang="nl-NL" sz="1200" b="0" i="0" noProof="0" dirty="0">
              <a:solidFill>
                <a:schemeClr val="tx2"/>
              </a:solidFill>
              <a:latin typeface="Arial" charset="0"/>
            </a:endParaRPr>
          </a:p>
          <a:p>
            <a:pPr algn="ctr" defTabSz="1217512">
              <a:spcBef>
                <a:spcPts val="600"/>
              </a:spcBef>
              <a:spcAft>
                <a:spcPts val="600"/>
              </a:spcAft>
            </a:pPr>
            <a:r>
              <a:rPr lang="nl-NL" sz="1200" noProof="0" dirty="0">
                <a:solidFill>
                  <a:srgbClr val="0096A5"/>
                </a:solidFill>
                <a:latin typeface="Oswald" panose="02000503000000000000" pitchFamily="2" charset="0"/>
              </a:rPr>
              <a:t>Instructie:</a:t>
            </a:r>
            <a:br>
              <a:rPr lang="nl-NL" sz="1200" noProof="0" dirty="0">
                <a:solidFill>
                  <a:schemeClr val="tx2"/>
                </a:solidFill>
                <a:latin typeface="Oswald" panose="02000503000000000000" pitchFamily="2" charset="0"/>
              </a:rPr>
            </a:br>
            <a:r>
              <a:rPr lang="nl-NL" sz="1200" kern="1200" noProof="0" dirty="0">
                <a:solidFill>
                  <a:srgbClr val="44546A"/>
                </a:solidFill>
                <a:latin typeface="Oswald" panose="02000503000000000000" pitchFamily="2" charset="0"/>
                <a:ea typeface="+mn-ea"/>
                <a:cs typeface="+mn-cs"/>
              </a:rPr>
              <a:t>Werken met Afbeeldingen</a:t>
            </a:r>
          </a:p>
          <a:p>
            <a:pPr marL="0" algn="ctr" defTabSz="1217512" rtl="0" eaLnBrk="1" latinLnBrk="0" hangingPunct="1">
              <a:spcBef>
                <a:spcPts val="600"/>
              </a:spcBef>
              <a:spcAft>
                <a:spcPts val="600"/>
              </a:spcAft>
            </a:pPr>
            <a:r>
              <a:rPr lang="nl-NL" sz="1000" kern="1200" noProof="0" dirty="0">
                <a:solidFill>
                  <a:srgbClr val="44546A"/>
                </a:solidFill>
                <a:latin typeface="Open Sans" panose="020B0606030504020204" pitchFamily="34" charset="0"/>
                <a:ea typeface="Open Sans" panose="020B0606030504020204" pitchFamily="34" charset="0"/>
                <a:cs typeface="Open Sans" panose="020B0606030504020204" pitchFamily="34" charset="0"/>
              </a:rPr>
              <a:t>https://youtu.be/09yTK-OTEPA</a:t>
            </a:r>
          </a:p>
        </p:txBody>
      </p:sp>
      <p:sp>
        <p:nvSpPr>
          <p:cNvPr id="73" name="H2">
            <a:hlinkClick r:id="" action="ppaction://noaction"/>
          </p:cNvPr>
          <p:cNvSpPr txBox="1"/>
          <p:nvPr userDrawn="1"/>
        </p:nvSpPr>
        <p:spPr>
          <a:xfrm>
            <a:off x="6481282" y="2742907"/>
            <a:ext cx="1970671" cy="710156"/>
          </a:xfrm>
          <a:prstGeom prst="rect">
            <a:avLst/>
          </a:prstGeom>
          <a:noFill/>
        </p:spPr>
        <p:txBody>
          <a:bodyPr wrap="square" lIns="0" tIns="0" rIns="0" bIns="0" rtlCol="0" anchor="b">
            <a:noAutofit/>
          </a:bodyPr>
          <a:lstStyle/>
          <a:p>
            <a:pPr algn="ctr" defTabSz="1217512">
              <a:spcBef>
                <a:spcPts val="600"/>
              </a:spcBef>
              <a:spcAft>
                <a:spcPts val="600"/>
              </a:spcAft>
            </a:pPr>
            <a:endParaRPr lang="nl-NL" sz="1200" b="0" i="0" noProof="0" dirty="0">
              <a:solidFill>
                <a:schemeClr val="tx2"/>
              </a:solidFill>
              <a:latin typeface="Arial" charset="0"/>
            </a:endParaRPr>
          </a:p>
          <a:p>
            <a:pPr algn="ctr" defTabSz="1217512">
              <a:spcBef>
                <a:spcPts val="600"/>
              </a:spcBef>
              <a:spcAft>
                <a:spcPts val="600"/>
              </a:spcAft>
            </a:pPr>
            <a:r>
              <a:rPr lang="nl-NL" sz="1200" noProof="0" dirty="0">
                <a:solidFill>
                  <a:srgbClr val="0096A5"/>
                </a:solidFill>
                <a:latin typeface="Oswald" panose="02000503000000000000" pitchFamily="2" charset="0"/>
              </a:rPr>
              <a:t>Instructie:</a:t>
            </a:r>
            <a:br>
              <a:rPr lang="nl-NL" sz="1200" noProof="0" dirty="0">
                <a:solidFill>
                  <a:schemeClr val="tx2"/>
                </a:solidFill>
                <a:latin typeface="Oswald" panose="02000503000000000000" pitchFamily="2" charset="0"/>
              </a:rPr>
            </a:br>
            <a:r>
              <a:rPr lang="nl-NL" sz="1200" kern="1200" noProof="0" dirty="0">
                <a:solidFill>
                  <a:srgbClr val="44546A"/>
                </a:solidFill>
                <a:latin typeface="Oswald" panose="02000503000000000000" pitchFamily="2" charset="0"/>
                <a:ea typeface="+mn-ea"/>
                <a:cs typeface="+mn-cs"/>
              </a:rPr>
              <a:t>Werken met Grafieken</a:t>
            </a:r>
          </a:p>
          <a:p>
            <a:pPr marL="0" algn="ctr" defTabSz="1217512" rtl="0" eaLnBrk="1" latinLnBrk="0" hangingPunct="1">
              <a:spcBef>
                <a:spcPts val="600"/>
              </a:spcBef>
              <a:spcAft>
                <a:spcPts val="600"/>
              </a:spcAft>
            </a:pPr>
            <a:r>
              <a:rPr lang="nl-NL" sz="1000" kern="1200" noProof="0" dirty="0">
                <a:solidFill>
                  <a:srgbClr val="44546A"/>
                </a:solidFill>
                <a:latin typeface="Open Sans" panose="020B0606030504020204" pitchFamily="34" charset="0"/>
                <a:ea typeface="Open Sans" panose="020B0606030504020204" pitchFamily="34" charset="0"/>
                <a:cs typeface="Open Sans" panose="020B0606030504020204" pitchFamily="34" charset="0"/>
              </a:rPr>
              <a:t>https://youtu.be/fbByse1_RSY</a:t>
            </a:r>
          </a:p>
        </p:txBody>
      </p:sp>
      <p:grpSp>
        <p:nvGrpSpPr>
          <p:cNvPr id="79" name="Grafiek icoon"/>
          <p:cNvGrpSpPr/>
          <p:nvPr userDrawn="1"/>
        </p:nvGrpSpPr>
        <p:grpSpPr>
          <a:xfrm>
            <a:off x="7264959" y="2184002"/>
            <a:ext cx="358817" cy="389873"/>
            <a:chOff x="12468049" y="1754144"/>
            <a:chExt cx="339072" cy="369091"/>
          </a:xfrm>
        </p:grpSpPr>
        <p:sp>
          <p:nvSpPr>
            <p:cNvPr id="80" name="Rechthoek 79"/>
            <p:cNvSpPr/>
            <p:nvPr/>
          </p:nvSpPr>
          <p:spPr>
            <a:xfrm>
              <a:off x="12468049" y="1869625"/>
              <a:ext cx="92751" cy="253609"/>
            </a:xfrm>
            <a:prstGeom prst="rect">
              <a:avLst/>
            </a:prstGeom>
            <a:solidFill>
              <a:srgbClr val="4D82B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b="0" i="0" noProof="0" dirty="0">
                <a:latin typeface="Arial" charset="0"/>
              </a:endParaRPr>
            </a:p>
          </p:txBody>
        </p:sp>
        <p:sp>
          <p:nvSpPr>
            <p:cNvPr id="81" name="Rechthoek 80"/>
            <p:cNvSpPr/>
            <p:nvPr/>
          </p:nvSpPr>
          <p:spPr>
            <a:xfrm>
              <a:off x="12590223" y="1754144"/>
              <a:ext cx="92751" cy="369091"/>
            </a:xfrm>
            <a:prstGeom prst="rect">
              <a:avLst/>
            </a:prstGeom>
            <a:solidFill>
              <a:srgbClr val="FFCC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b="0" i="0" noProof="0" dirty="0">
                <a:latin typeface="Arial" charset="0"/>
              </a:endParaRPr>
            </a:p>
          </p:txBody>
        </p:sp>
        <p:sp>
          <p:nvSpPr>
            <p:cNvPr id="82" name="Rechthoek 81"/>
            <p:cNvSpPr/>
            <p:nvPr/>
          </p:nvSpPr>
          <p:spPr>
            <a:xfrm>
              <a:off x="12714370" y="1836322"/>
              <a:ext cx="92751" cy="286913"/>
            </a:xfrm>
            <a:prstGeom prst="rect">
              <a:avLst/>
            </a:prstGeom>
            <a:solidFill>
              <a:srgbClr val="8080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b="0" i="0" noProof="0" dirty="0">
                <a:latin typeface="Arial" charset="0"/>
              </a:endParaRPr>
            </a:p>
          </p:txBody>
        </p:sp>
      </p:grpSp>
      <p:sp>
        <p:nvSpPr>
          <p:cNvPr id="83" name="H2">
            <a:hlinkClick r:id="" action="ppaction://noaction"/>
          </p:cNvPr>
          <p:cNvSpPr txBox="1"/>
          <p:nvPr userDrawn="1"/>
        </p:nvSpPr>
        <p:spPr>
          <a:xfrm>
            <a:off x="1066304" y="4962341"/>
            <a:ext cx="1970671" cy="710156"/>
          </a:xfrm>
          <a:prstGeom prst="rect">
            <a:avLst/>
          </a:prstGeom>
          <a:noFill/>
        </p:spPr>
        <p:txBody>
          <a:bodyPr wrap="square" lIns="0" tIns="0" rIns="0" bIns="0" rtlCol="0" anchor="b">
            <a:noAutofit/>
          </a:bodyPr>
          <a:lstStyle/>
          <a:p>
            <a:pPr algn="ctr" defTabSz="1217512">
              <a:spcBef>
                <a:spcPts val="600"/>
              </a:spcBef>
              <a:spcAft>
                <a:spcPts val="600"/>
              </a:spcAft>
            </a:pPr>
            <a:endParaRPr lang="nl-NL" sz="1200" b="0" i="0" noProof="0" dirty="0">
              <a:solidFill>
                <a:schemeClr val="tx2"/>
              </a:solidFill>
              <a:latin typeface="Arial" charset="0"/>
            </a:endParaRPr>
          </a:p>
          <a:p>
            <a:pPr algn="ctr" defTabSz="1217512">
              <a:spcBef>
                <a:spcPts val="600"/>
              </a:spcBef>
              <a:spcAft>
                <a:spcPts val="600"/>
              </a:spcAft>
            </a:pPr>
            <a:r>
              <a:rPr lang="nl-NL" sz="1200" noProof="0" dirty="0">
                <a:solidFill>
                  <a:srgbClr val="0096A5"/>
                </a:solidFill>
                <a:latin typeface="Oswald" panose="02000503000000000000" pitchFamily="2" charset="0"/>
              </a:rPr>
              <a:t>Instructie:</a:t>
            </a:r>
            <a:br>
              <a:rPr lang="nl-NL" sz="1200" noProof="0" dirty="0">
                <a:solidFill>
                  <a:schemeClr val="tx2"/>
                </a:solidFill>
                <a:latin typeface="Oswald" panose="02000503000000000000" pitchFamily="2" charset="0"/>
              </a:rPr>
            </a:br>
            <a:r>
              <a:rPr lang="nl-NL" sz="1200" kern="1200" noProof="0" dirty="0">
                <a:solidFill>
                  <a:srgbClr val="44546A"/>
                </a:solidFill>
                <a:latin typeface="Oswald" panose="02000503000000000000" pitchFamily="2" charset="0"/>
                <a:ea typeface="+mn-ea"/>
                <a:cs typeface="+mn-cs"/>
              </a:rPr>
              <a:t>Werken met Tabellen</a:t>
            </a:r>
          </a:p>
          <a:p>
            <a:pPr marL="0" algn="ctr" defTabSz="1217512" rtl="0" eaLnBrk="1" latinLnBrk="0" hangingPunct="1">
              <a:spcBef>
                <a:spcPts val="600"/>
              </a:spcBef>
              <a:spcAft>
                <a:spcPts val="600"/>
              </a:spcAft>
            </a:pPr>
            <a:r>
              <a:rPr lang="nl-NL" sz="1000" kern="1200" noProof="0" dirty="0">
                <a:solidFill>
                  <a:srgbClr val="44546A"/>
                </a:solidFill>
                <a:latin typeface="Open Sans" panose="020B0606030504020204" pitchFamily="34" charset="0"/>
                <a:ea typeface="Open Sans" panose="020B0606030504020204" pitchFamily="34" charset="0"/>
                <a:cs typeface="Open Sans" panose="020B0606030504020204" pitchFamily="34" charset="0"/>
              </a:rPr>
              <a:t>https://youtu.be/IIjbiKAotek</a:t>
            </a:r>
          </a:p>
        </p:txBody>
      </p:sp>
      <p:sp>
        <p:nvSpPr>
          <p:cNvPr id="84" name="H2">
            <a:hlinkClick r:id="" action="ppaction://noaction"/>
          </p:cNvPr>
          <p:cNvSpPr txBox="1"/>
          <p:nvPr userDrawn="1"/>
        </p:nvSpPr>
        <p:spPr>
          <a:xfrm>
            <a:off x="3816019" y="4962341"/>
            <a:ext cx="1970671" cy="710156"/>
          </a:xfrm>
          <a:prstGeom prst="rect">
            <a:avLst/>
          </a:prstGeom>
          <a:noFill/>
        </p:spPr>
        <p:txBody>
          <a:bodyPr wrap="square" lIns="0" tIns="0" rIns="0" bIns="0" rtlCol="0" anchor="b">
            <a:noAutofit/>
          </a:bodyPr>
          <a:lstStyle/>
          <a:p>
            <a:pPr algn="ctr" defTabSz="1217512">
              <a:spcBef>
                <a:spcPts val="600"/>
              </a:spcBef>
              <a:spcAft>
                <a:spcPts val="600"/>
              </a:spcAft>
            </a:pPr>
            <a:endParaRPr lang="nl-NL" sz="1200" b="0" i="0" noProof="0" dirty="0">
              <a:solidFill>
                <a:schemeClr val="tx2"/>
              </a:solidFill>
              <a:latin typeface="Arial" charset="0"/>
            </a:endParaRPr>
          </a:p>
          <a:p>
            <a:pPr algn="ctr" defTabSz="1217512">
              <a:spcBef>
                <a:spcPts val="600"/>
              </a:spcBef>
              <a:spcAft>
                <a:spcPts val="600"/>
              </a:spcAft>
            </a:pPr>
            <a:r>
              <a:rPr lang="nl-NL" sz="1200" noProof="0" dirty="0">
                <a:solidFill>
                  <a:srgbClr val="0096A5"/>
                </a:solidFill>
                <a:latin typeface="Oswald" panose="02000503000000000000" pitchFamily="2" charset="0"/>
              </a:rPr>
              <a:t>Instructie:</a:t>
            </a:r>
            <a:br>
              <a:rPr lang="nl-NL" sz="1200" noProof="0" dirty="0">
                <a:solidFill>
                  <a:schemeClr val="tx2"/>
                </a:solidFill>
                <a:latin typeface="Oswald" panose="02000503000000000000" pitchFamily="2" charset="0"/>
              </a:rPr>
            </a:br>
            <a:r>
              <a:rPr lang="nl-NL" sz="1200" kern="1200" noProof="0" dirty="0">
                <a:solidFill>
                  <a:srgbClr val="44546A"/>
                </a:solidFill>
                <a:latin typeface="Oswald" panose="02000503000000000000" pitchFamily="2" charset="0"/>
                <a:ea typeface="+mn-ea"/>
                <a:cs typeface="+mn-cs"/>
              </a:rPr>
              <a:t>Werken met Video’s</a:t>
            </a:r>
          </a:p>
          <a:p>
            <a:pPr marL="0" algn="ctr" defTabSz="1217512" rtl="0" eaLnBrk="1" latinLnBrk="0" hangingPunct="1">
              <a:spcBef>
                <a:spcPts val="600"/>
              </a:spcBef>
              <a:spcAft>
                <a:spcPts val="600"/>
              </a:spcAft>
            </a:pPr>
            <a:r>
              <a:rPr lang="nl-NL" sz="1000" kern="1200" noProof="0" dirty="0">
                <a:solidFill>
                  <a:srgbClr val="44546A"/>
                </a:solidFill>
                <a:latin typeface="Open Sans" panose="020B0606030504020204" pitchFamily="34" charset="0"/>
                <a:ea typeface="Open Sans" panose="020B0606030504020204" pitchFamily="34" charset="0"/>
                <a:cs typeface="Open Sans" panose="020B0606030504020204" pitchFamily="34" charset="0"/>
              </a:rPr>
              <a:t>https://youtu.be/H_4HH09zxC0</a:t>
            </a:r>
          </a:p>
        </p:txBody>
      </p:sp>
      <p:sp>
        <p:nvSpPr>
          <p:cNvPr id="85" name="H2">
            <a:hlinkClick r:id="" action="ppaction://noaction"/>
          </p:cNvPr>
          <p:cNvSpPr txBox="1"/>
          <p:nvPr userDrawn="1"/>
        </p:nvSpPr>
        <p:spPr>
          <a:xfrm>
            <a:off x="6516180" y="4962341"/>
            <a:ext cx="1970671" cy="710156"/>
          </a:xfrm>
          <a:prstGeom prst="rect">
            <a:avLst/>
          </a:prstGeom>
          <a:noFill/>
        </p:spPr>
        <p:txBody>
          <a:bodyPr wrap="square" lIns="0" tIns="0" rIns="0" bIns="0" rtlCol="0" anchor="b">
            <a:noAutofit/>
          </a:bodyPr>
          <a:lstStyle/>
          <a:p>
            <a:pPr algn="ctr" defTabSz="1217512">
              <a:spcBef>
                <a:spcPts val="600"/>
              </a:spcBef>
              <a:spcAft>
                <a:spcPts val="600"/>
              </a:spcAft>
            </a:pPr>
            <a:endParaRPr lang="nl-NL" sz="1200" b="0" i="0" noProof="0" dirty="0">
              <a:solidFill>
                <a:schemeClr val="tx2"/>
              </a:solidFill>
              <a:latin typeface="Arial" charset="0"/>
            </a:endParaRPr>
          </a:p>
          <a:p>
            <a:pPr algn="ctr" defTabSz="1217512">
              <a:spcBef>
                <a:spcPts val="600"/>
              </a:spcBef>
              <a:spcAft>
                <a:spcPts val="600"/>
              </a:spcAft>
            </a:pPr>
            <a:r>
              <a:rPr lang="nl-NL" sz="1200" b="0" i="0" noProof="0" dirty="0">
                <a:solidFill>
                  <a:schemeClr val="accent2"/>
                </a:solidFill>
                <a:latin typeface="Arial" charset="0"/>
              </a:rPr>
              <a:t> </a:t>
            </a:r>
            <a:br>
              <a:rPr lang="nl-NL" sz="1200" b="0" i="0" noProof="0" dirty="0">
                <a:solidFill>
                  <a:schemeClr val="tx2"/>
                </a:solidFill>
                <a:latin typeface="Arial" charset="0"/>
              </a:rPr>
            </a:br>
            <a:r>
              <a:rPr lang="nl-NL" sz="1200" kern="1200" noProof="0" dirty="0">
                <a:solidFill>
                  <a:srgbClr val="44546A"/>
                </a:solidFill>
                <a:latin typeface="Oswald" panose="02000503000000000000" pitchFamily="2" charset="0"/>
                <a:ea typeface="+mn-ea"/>
                <a:cs typeface="+mn-cs"/>
              </a:rPr>
              <a:t>Meer Tips &amp; Tricks</a:t>
            </a:r>
          </a:p>
          <a:p>
            <a:pPr marL="0" algn="ctr" defTabSz="1217512" rtl="0" eaLnBrk="1" latinLnBrk="0" hangingPunct="1">
              <a:spcBef>
                <a:spcPts val="600"/>
              </a:spcBef>
              <a:spcAft>
                <a:spcPts val="600"/>
              </a:spcAft>
            </a:pPr>
            <a:r>
              <a:rPr lang="nl-NL" sz="1000" kern="1200" noProof="0" dirty="0">
                <a:solidFill>
                  <a:srgbClr val="44546A"/>
                </a:solidFill>
                <a:latin typeface="Open Sans" panose="020B0606030504020204" pitchFamily="34" charset="0"/>
                <a:ea typeface="Open Sans" panose="020B0606030504020204" pitchFamily="34" charset="0"/>
                <a:cs typeface="Open Sans" panose="020B0606030504020204" pitchFamily="34" charset="0"/>
              </a:rPr>
              <a:t>www.pptsolutions.nl</a:t>
            </a:r>
          </a:p>
        </p:txBody>
      </p:sp>
      <p:grpSp>
        <p:nvGrpSpPr>
          <p:cNvPr id="86" name="Tabel icoon"/>
          <p:cNvGrpSpPr/>
          <p:nvPr userDrawn="1"/>
        </p:nvGrpSpPr>
        <p:grpSpPr>
          <a:xfrm>
            <a:off x="1808088" y="4385924"/>
            <a:ext cx="447825" cy="403759"/>
            <a:chOff x="6072040" y="3376043"/>
            <a:chExt cx="1227920" cy="1109109"/>
          </a:xfrm>
        </p:grpSpPr>
        <p:sp>
          <p:nvSpPr>
            <p:cNvPr id="87" name="Rechthoek 86"/>
            <p:cNvSpPr/>
            <p:nvPr userDrawn="1"/>
          </p:nvSpPr>
          <p:spPr>
            <a:xfrm>
              <a:off x="6072040" y="3376043"/>
              <a:ext cx="1227920" cy="1109109"/>
            </a:xfrm>
            <a:prstGeom prst="rect">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b="0" i="0" noProof="0" dirty="0">
                <a:latin typeface="Arial" charset="0"/>
              </a:endParaRPr>
            </a:p>
          </p:txBody>
        </p:sp>
        <p:sp>
          <p:nvSpPr>
            <p:cNvPr id="88" name="Rechthoek 87"/>
            <p:cNvSpPr/>
            <p:nvPr userDrawn="1"/>
          </p:nvSpPr>
          <p:spPr>
            <a:xfrm>
              <a:off x="6090829" y="3393962"/>
              <a:ext cx="1209131" cy="218971"/>
            </a:xfrm>
            <a:prstGeom prst="rect">
              <a:avLst/>
            </a:pr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b="0" i="0" noProof="0" dirty="0">
                <a:latin typeface="Arial" charset="0"/>
              </a:endParaRPr>
            </a:p>
          </p:txBody>
        </p:sp>
        <p:cxnSp>
          <p:nvCxnSpPr>
            <p:cNvPr id="89" name="Rechte verbindingslijn 88"/>
            <p:cNvCxnSpPr/>
            <p:nvPr userDrawn="1"/>
          </p:nvCxnSpPr>
          <p:spPr>
            <a:xfrm>
              <a:off x="6493304" y="3605313"/>
              <a:ext cx="0" cy="872219"/>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90" name="Rechte verbindingslijn 89"/>
            <p:cNvCxnSpPr/>
            <p:nvPr userDrawn="1"/>
          </p:nvCxnSpPr>
          <p:spPr>
            <a:xfrm>
              <a:off x="6883025" y="3605313"/>
              <a:ext cx="0" cy="872219"/>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91" name="Rechte verbindingslijn 90"/>
            <p:cNvCxnSpPr/>
            <p:nvPr userDrawn="1"/>
          </p:nvCxnSpPr>
          <p:spPr>
            <a:xfrm flipH="1">
              <a:off x="6090561" y="3827108"/>
              <a:ext cx="1209399" cy="0"/>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92" name="Rechte verbindingslijn 91"/>
            <p:cNvCxnSpPr/>
            <p:nvPr userDrawn="1"/>
          </p:nvCxnSpPr>
          <p:spPr>
            <a:xfrm flipH="1">
              <a:off x="6090561" y="4055708"/>
              <a:ext cx="1209399" cy="0"/>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cxnSp>
          <p:nvCxnSpPr>
            <p:cNvPr id="93" name="Rechte verbindingslijn 92"/>
            <p:cNvCxnSpPr/>
            <p:nvPr userDrawn="1"/>
          </p:nvCxnSpPr>
          <p:spPr>
            <a:xfrm flipH="1">
              <a:off x="6090561" y="4276688"/>
              <a:ext cx="1209399" cy="0"/>
            </a:xfrm>
            <a:prstGeom prst="line">
              <a:avLst/>
            </a:prstGeom>
            <a:ln w="12700">
              <a:solidFill>
                <a:srgbClr val="B5B5B5"/>
              </a:solidFill>
            </a:ln>
          </p:spPr>
          <p:style>
            <a:lnRef idx="1">
              <a:schemeClr val="accent1"/>
            </a:lnRef>
            <a:fillRef idx="0">
              <a:schemeClr val="accent1"/>
            </a:fillRef>
            <a:effectRef idx="0">
              <a:schemeClr val="accent1"/>
            </a:effectRef>
            <a:fontRef idx="minor">
              <a:schemeClr val="tx1"/>
            </a:fontRef>
          </p:style>
        </p:cxnSp>
        <p:sp>
          <p:nvSpPr>
            <p:cNvPr id="94" name="Rechthoek 93"/>
            <p:cNvSpPr/>
            <p:nvPr userDrawn="1"/>
          </p:nvSpPr>
          <p:spPr>
            <a:xfrm>
              <a:off x="6072040" y="3376043"/>
              <a:ext cx="1227920" cy="1109109"/>
            </a:xfrm>
            <a:prstGeom prst="rect">
              <a:avLst/>
            </a:prstGeom>
            <a:noFill/>
            <a:ln w="12700">
              <a:solidFill>
                <a:srgbClr val="6C6C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b="0" i="0" noProof="0" dirty="0">
                <a:latin typeface="Arial" charset="0"/>
              </a:endParaRPr>
            </a:p>
          </p:txBody>
        </p:sp>
      </p:grpSp>
      <p:grpSp>
        <p:nvGrpSpPr>
          <p:cNvPr id="97" name="Video icoon"/>
          <p:cNvGrpSpPr/>
          <p:nvPr userDrawn="1"/>
        </p:nvGrpSpPr>
        <p:grpSpPr>
          <a:xfrm>
            <a:off x="4603376" y="4392447"/>
            <a:ext cx="401285" cy="403079"/>
            <a:chOff x="8066315" y="1676399"/>
            <a:chExt cx="1371600" cy="1380253"/>
          </a:xfrm>
        </p:grpSpPr>
        <p:sp>
          <p:nvSpPr>
            <p:cNvPr id="98" name="Rechthoek 97"/>
            <p:cNvSpPr/>
            <p:nvPr userDrawn="1"/>
          </p:nvSpPr>
          <p:spPr>
            <a:xfrm>
              <a:off x="8066315" y="1687286"/>
              <a:ext cx="1360714" cy="1360714"/>
            </a:xfrm>
            <a:prstGeom prst="rect">
              <a:avLst/>
            </a:prstGeom>
            <a:solidFill>
              <a:schemeClr val="bg1"/>
            </a:solidFill>
            <a:ln w="12700">
              <a:solidFill>
                <a:srgbClr val="6C6C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b="0" i="0" noProof="0" dirty="0">
                <a:latin typeface="Arial" charset="0"/>
              </a:endParaRPr>
            </a:p>
          </p:txBody>
        </p:sp>
        <p:sp>
          <p:nvSpPr>
            <p:cNvPr id="99" name="Vrije vorm 112"/>
            <p:cNvSpPr/>
            <p:nvPr userDrawn="1"/>
          </p:nvSpPr>
          <p:spPr>
            <a:xfrm>
              <a:off x="8077201" y="1676399"/>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b="0" i="0" noProof="0" dirty="0">
                <a:latin typeface="Arial" charset="0"/>
              </a:endParaRPr>
            </a:p>
          </p:txBody>
        </p:sp>
        <p:sp>
          <p:nvSpPr>
            <p:cNvPr id="100" name="Vrije vorm 113"/>
            <p:cNvSpPr/>
            <p:nvPr userDrawn="1"/>
          </p:nvSpPr>
          <p:spPr>
            <a:xfrm>
              <a:off x="8071339" y="2849823"/>
              <a:ext cx="1360714" cy="206829"/>
            </a:xfrm>
            <a:custGeom>
              <a:avLst/>
              <a:gdLst>
                <a:gd name="connsiteX0" fmla="*/ 1186901 w 1360714"/>
                <a:gd name="connsiteY0" fmla="*/ 41746 h 206829"/>
                <a:gd name="connsiteX1" fmla="*/ 1186901 w 1360714"/>
                <a:gd name="connsiteY1" fmla="*/ 175847 h 206829"/>
                <a:gd name="connsiteX2" fmla="*/ 1315854 w 1360714"/>
                <a:gd name="connsiteY2" fmla="*/ 175847 h 206829"/>
                <a:gd name="connsiteX3" fmla="*/ 1315854 w 1360714"/>
                <a:gd name="connsiteY3" fmla="*/ 41746 h 206829"/>
                <a:gd name="connsiteX4" fmla="*/ 958249 w 1360714"/>
                <a:gd name="connsiteY4" fmla="*/ 41746 h 206829"/>
                <a:gd name="connsiteX5" fmla="*/ 958249 w 1360714"/>
                <a:gd name="connsiteY5" fmla="*/ 175847 h 206829"/>
                <a:gd name="connsiteX6" fmla="*/ 1087202 w 1360714"/>
                <a:gd name="connsiteY6" fmla="*/ 175847 h 206829"/>
                <a:gd name="connsiteX7" fmla="*/ 1087202 w 1360714"/>
                <a:gd name="connsiteY7" fmla="*/ 41746 h 206829"/>
                <a:gd name="connsiteX8" fmla="*/ 729440 w 1360714"/>
                <a:gd name="connsiteY8" fmla="*/ 41746 h 206829"/>
                <a:gd name="connsiteX9" fmla="*/ 729440 w 1360714"/>
                <a:gd name="connsiteY9" fmla="*/ 175847 h 206829"/>
                <a:gd name="connsiteX10" fmla="*/ 858393 w 1360714"/>
                <a:gd name="connsiteY10" fmla="*/ 175847 h 206829"/>
                <a:gd name="connsiteX11" fmla="*/ 858393 w 1360714"/>
                <a:gd name="connsiteY11" fmla="*/ 41746 h 206829"/>
                <a:gd name="connsiteX12" fmla="*/ 493889 w 1360714"/>
                <a:gd name="connsiteY12" fmla="*/ 41746 h 206829"/>
                <a:gd name="connsiteX13" fmla="*/ 493889 w 1360714"/>
                <a:gd name="connsiteY13" fmla="*/ 175847 h 206829"/>
                <a:gd name="connsiteX14" fmla="*/ 622842 w 1360714"/>
                <a:gd name="connsiteY14" fmla="*/ 175847 h 206829"/>
                <a:gd name="connsiteX15" fmla="*/ 622842 w 1360714"/>
                <a:gd name="connsiteY15" fmla="*/ 41746 h 206829"/>
                <a:gd name="connsiteX16" fmla="*/ 260368 w 1360714"/>
                <a:gd name="connsiteY16" fmla="*/ 41746 h 206829"/>
                <a:gd name="connsiteX17" fmla="*/ 260368 w 1360714"/>
                <a:gd name="connsiteY17" fmla="*/ 175847 h 206829"/>
                <a:gd name="connsiteX18" fmla="*/ 389321 w 1360714"/>
                <a:gd name="connsiteY18" fmla="*/ 175847 h 206829"/>
                <a:gd name="connsiteX19" fmla="*/ 389321 w 1360714"/>
                <a:gd name="connsiteY19" fmla="*/ 41746 h 206829"/>
                <a:gd name="connsiteX20" fmla="*/ 35169 w 1360714"/>
                <a:gd name="connsiteY20" fmla="*/ 41746 h 206829"/>
                <a:gd name="connsiteX21" fmla="*/ 35169 w 1360714"/>
                <a:gd name="connsiteY21" fmla="*/ 175847 h 206829"/>
                <a:gd name="connsiteX22" fmla="*/ 164122 w 1360714"/>
                <a:gd name="connsiteY22" fmla="*/ 175847 h 206829"/>
                <a:gd name="connsiteX23" fmla="*/ 164122 w 1360714"/>
                <a:gd name="connsiteY23" fmla="*/ 41746 h 206829"/>
                <a:gd name="connsiteX24" fmla="*/ 0 w 1360714"/>
                <a:gd name="connsiteY24" fmla="*/ 0 h 206829"/>
                <a:gd name="connsiteX25" fmla="*/ 1360714 w 1360714"/>
                <a:gd name="connsiteY25" fmla="*/ 0 h 206829"/>
                <a:gd name="connsiteX26" fmla="*/ 1360714 w 1360714"/>
                <a:gd name="connsiteY26" fmla="*/ 206829 h 206829"/>
                <a:gd name="connsiteX27" fmla="*/ 0 w 1360714"/>
                <a:gd name="connsiteY27" fmla="*/ 206829 h 206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360714" h="206829">
                  <a:moveTo>
                    <a:pt x="1186901" y="41746"/>
                  </a:moveTo>
                  <a:lnTo>
                    <a:pt x="1186901" y="175847"/>
                  </a:lnTo>
                  <a:lnTo>
                    <a:pt x="1315854" y="175847"/>
                  </a:lnTo>
                  <a:lnTo>
                    <a:pt x="1315854" y="41746"/>
                  </a:lnTo>
                  <a:close/>
                  <a:moveTo>
                    <a:pt x="958249" y="41746"/>
                  </a:moveTo>
                  <a:lnTo>
                    <a:pt x="958249" y="175847"/>
                  </a:lnTo>
                  <a:lnTo>
                    <a:pt x="1087202" y="175847"/>
                  </a:lnTo>
                  <a:lnTo>
                    <a:pt x="1087202" y="41746"/>
                  </a:lnTo>
                  <a:close/>
                  <a:moveTo>
                    <a:pt x="729440" y="41746"/>
                  </a:moveTo>
                  <a:lnTo>
                    <a:pt x="729440" y="175847"/>
                  </a:lnTo>
                  <a:lnTo>
                    <a:pt x="858393" y="175847"/>
                  </a:lnTo>
                  <a:lnTo>
                    <a:pt x="858393" y="41746"/>
                  </a:lnTo>
                  <a:close/>
                  <a:moveTo>
                    <a:pt x="493889" y="41746"/>
                  </a:moveTo>
                  <a:lnTo>
                    <a:pt x="493889" y="175847"/>
                  </a:lnTo>
                  <a:lnTo>
                    <a:pt x="622842" y="175847"/>
                  </a:lnTo>
                  <a:lnTo>
                    <a:pt x="622842" y="41746"/>
                  </a:lnTo>
                  <a:close/>
                  <a:moveTo>
                    <a:pt x="260368" y="41746"/>
                  </a:moveTo>
                  <a:lnTo>
                    <a:pt x="260368" y="175847"/>
                  </a:lnTo>
                  <a:lnTo>
                    <a:pt x="389321" y="175847"/>
                  </a:lnTo>
                  <a:lnTo>
                    <a:pt x="389321" y="41746"/>
                  </a:lnTo>
                  <a:close/>
                  <a:moveTo>
                    <a:pt x="35169" y="41746"/>
                  </a:moveTo>
                  <a:lnTo>
                    <a:pt x="35169" y="175847"/>
                  </a:lnTo>
                  <a:lnTo>
                    <a:pt x="164122" y="175847"/>
                  </a:lnTo>
                  <a:lnTo>
                    <a:pt x="164122" y="41746"/>
                  </a:lnTo>
                  <a:close/>
                  <a:moveTo>
                    <a:pt x="0" y="0"/>
                  </a:moveTo>
                  <a:lnTo>
                    <a:pt x="1360714" y="0"/>
                  </a:lnTo>
                  <a:lnTo>
                    <a:pt x="1360714" y="206829"/>
                  </a:lnTo>
                  <a:lnTo>
                    <a:pt x="0" y="206829"/>
                  </a:lnTo>
                  <a:close/>
                </a:path>
              </a:pathLst>
            </a:custGeom>
            <a:solidFill>
              <a:srgbClr val="6C6C6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sz="1800" b="0" i="0" noProof="0" dirty="0">
                <a:latin typeface="Arial" charset="0"/>
              </a:endParaRPr>
            </a:p>
          </p:txBody>
        </p:sp>
      </p:grpSp>
      <p:sp>
        <p:nvSpPr>
          <p:cNvPr id="101" name="Freeform 17"/>
          <p:cNvSpPr>
            <a:spLocks noEditPoints="1"/>
          </p:cNvSpPr>
          <p:nvPr userDrawn="1"/>
        </p:nvSpPr>
        <p:spPr bwMode="auto">
          <a:xfrm>
            <a:off x="7294860" y="4392446"/>
            <a:ext cx="409961" cy="409214"/>
          </a:xfrm>
          <a:custGeom>
            <a:avLst/>
            <a:gdLst>
              <a:gd name="T0" fmla="*/ 281 w 445"/>
              <a:gd name="T1" fmla="*/ 374 h 445"/>
              <a:gd name="T2" fmla="*/ 320 w 445"/>
              <a:gd name="T3" fmla="*/ 366 h 445"/>
              <a:gd name="T4" fmla="*/ 297 w 445"/>
              <a:gd name="T5" fmla="*/ 330 h 445"/>
              <a:gd name="T6" fmla="*/ 98 w 445"/>
              <a:gd name="T7" fmla="*/ 344 h 445"/>
              <a:gd name="T8" fmla="*/ 175 w 445"/>
              <a:gd name="T9" fmla="*/ 390 h 445"/>
              <a:gd name="T10" fmla="*/ 147 w 445"/>
              <a:gd name="T11" fmla="*/ 329 h 445"/>
              <a:gd name="T12" fmla="*/ 171 w 445"/>
              <a:gd name="T13" fmla="*/ 324 h 445"/>
              <a:gd name="T14" fmla="*/ 200 w 445"/>
              <a:gd name="T15" fmla="*/ 384 h 445"/>
              <a:gd name="T16" fmla="*/ 234 w 445"/>
              <a:gd name="T17" fmla="*/ 392 h 445"/>
              <a:gd name="T18" fmla="*/ 265 w 445"/>
              <a:gd name="T19" fmla="*/ 349 h 445"/>
              <a:gd name="T20" fmla="*/ 310 w 445"/>
              <a:gd name="T21" fmla="*/ 232 h 445"/>
              <a:gd name="T22" fmla="*/ 306 w 445"/>
              <a:gd name="T23" fmla="*/ 290 h 445"/>
              <a:gd name="T24" fmla="*/ 358 w 445"/>
              <a:gd name="T25" fmla="*/ 330 h 445"/>
              <a:gd name="T26" fmla="*/ 393 w 445"/>
              <a:gd name="T27" fmla="*/ 260 h 445"/>
              <a:gd name="T28" fmla="*/ 159 w 445"/>
              <a:gd name="T29" fmla="*/ 232 h 445"/>
              <a:gd name="T30" fmla="*/ 201 w 445"/>
              <a:gd name="T31" fmla="*/ 295 h 445"/>
              <a:gd name="T32" fmla="*/ 284 w 445"/>
              <a:gd name="T33" fmla="*/ 268 h 445"/>
              <a:gd name="T34" fmla="*/ 48 w 445"/>
              <a:gd name="T35" fmla="*/ 232 h 445"/>
              <a:gd name="T36" fmla="*/ 62 w 445"/>
              <a:gd name="T37" fmla="*/ 292 h 445"/>
              <a:gd name="T38" fmla="*/ 98 w 445"/>
              <a:gd name="T39" fmla="*/ 317 h 445"/>
              <a:gd name="T40" fmla="*/ 139 w 445"/>
              <a:gd name="T41" fmla="*/ 281 h 445"/>
              <a:gd name="T42" fmla="*/ 48 w 445"/>
              <a:gd name="T43" fmla="*/ 232 h 445"/>
              <a:gd name="T44" fmla="*/ 223 w 445"/>
              <a:gd name="T45" fmla="*/ 148 h 445"/>
              <a:gd name="T46" fmla="*/ 162 w 445"/>
              <a:gd name="T47" fmla="*/ 173 h 445"/>
              <a:gd name="T48" fmla="*/ 284 w 445"/>
              <a:gd name="T49" fmla="*/ 173 h 445"/>
              <a:gd name="T50" fmla="*/ 69 w 445"/>
              <a:gd name="T51" fmla="*/ 138 h 445"/>
              <a:gd name="T52" fmla="*/ 48 w 445"/>
              <a:gd name="T53" fmla="*/ 208 h 445"/>
              <a:gd name="T54" fmla="*/ 143 w 445"/>
              <a:gd name="T55" fmla="*/ 137 h 445"/>
              <a:gd name="T56" fmla="*/ 82 w 445"/>
              <a:gd name="T57" fmla="*/ 117 h 445"/>
              <a:gd name="T58" fmla="*/ 302 w 445"/>
              <a:gd name="T59" fmla="*/ 136 h 445"/>
              <a:gd name="T60" fmla="*/ 396 w 445"/>
              <a:gd name="T61" fmla="*/ 208 h 445"/>
              <a:gd name="T62" fmla="*/ 373 w 445"/>
              <a:gd name="T63" fmla="*/ 133 h 445"/>
              <a:gd name="T64" fmla="*/ 281 w 445"/>
              <a:gd name="T65" fmla="*/ 71 h 445"/>
              <a:gd name="T66" fmla="*/ 319 w 445"/>
              <a:gd name="T67" fmla="*/ 105 h 445"/>
              <a:gd name="T68" fmla="*/ 296 w 445"/>
              <a:gd name="T69" fmla="*/ 64 h 445"/>
              <a:gd name="T70" fmla="*/ 146 w 445"/>
              <a:gd name="T71" fmla="*/ 65 h 445"/>
              <a:gd name="T72" fmla="*/ 121 w 445"/>
              <a:gd name="T73" fmla="*/ 108 h 445"/>
              <a:gd name="T74" fmla="*/ 165 w 445"/>
              <a:gd name="T75" fmla="*/ 72 h 445"/>
              <a:gd name="T76" fmla="*/ 212 w 445"/>
              <a:gd name="T77" fmla="*/ 52 h 445"/>
              <a:gd name="T78" fmla="*/ 180 w 445"/>
              <a:gd name="T79" fmla="*/ 96 h 445"/>
              <a:gd name="T80" fmla="*/ 238 w 445"/>
              <a:gd name="T81" fmla="*/ 124 h 445"/>
              <a:gd name="T82" fmla="*/ 255 w 445"/>
              <a:gd name="T83" fmla="*/ 75 h 445"/>
              <a:gd name="T84" fmla="*/ 223 w 445"/>
              <a:gd name="T85" fmla="*/ 49 h 445"/>
              <a:gd name="T86" fmla="*/ 293 w 445"/>
              <a:gd name="T87" fmla="*/ 11 h 445"/>
              <a:gd name="T88" fmla="*/ 380 w 445"/>
              <a:gd name="T89" fmla="*/ 65 h 445"/>
              <a:gd name="T90" fmla="*/ 433 w 445"/>
              <a:gd name="T91" fmla="*/ 151 h 445"/>
              <a:gd name="T92" fmla="*/ 442 w 445"/>
              <a:gd name="T93" fmla="*/ 258 h 445"/>
              <a:gd name="T94" fmla="*/ 402 w 445"/>
              <a:gd name="T95" fmla="*/ 353 h 445"/>
              <a:gd name="T96" fmla="*/ 325 w 445"/>
              <a:gd name="T97" fmla="*/ 420 h 445"/>
              <a:gd name="T98" fmla="*/ 223 w 445"/>
              <a:gd name="T99" fmla="*/ 445 h 445"/>
              <a:gd name="T100" fmla="*/ 120 w 445"/>
              <a:gd name="T101" fmla="*/ 420 h 445"/>
              <a:gd name="T102" fmla="*/ 43 w 445"/>
              <a:gd name="T103" fmla="*/ 353 h 445"/>
              <a:gd name="T104" fmla="*/ 2 w 445"/>
              <a:gd name="T105" fmla="*/ 258 h 445"/>
              <a:gd name="T106" fmla="*/ 11 w 445"/>
              <a:gd name="T107" fmla="*/ 151 h 445"/>
              <a:gd name="T108" fmla="*/ 66 w 445"/>
              <a:gd name="T109" fmla="*/ 65 h 445"/>
              <a:gd name="T110" fmla="*/ 152 w 445"/>
              <a:gd name="T111" fmla="*/ 11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45" h="445">
                <a:moveTo>
                  <a:pt x="297" y="330"/>
                </a:moveTo>
                <a:lnTo>
                  <a:pt x="289" y="353"/>
                </a:lnTo>
                <a:lnTo>
                  <a:pt x="281" y="374"/>
                </a:lnTo>
                <a:lnTo>
                  <a:pt x="270" y="390"/>
                </a:lnTo>
                <a:lnTo>
                  <a:pt x="296" y="380"/>
                </a:lnTo>
                <a:lnTo>
                  <a:pt x="320" y="366"/>
                </a:lnTo>
                <a:lnTo>
                  <a:pt x="342" y="350"/>
                </a:lnTo>
                <a:lnTo>
                  <a:pt x="319" y="339"/>
                </a:lnTo>
                <a:lnTo>
                  <a:pt x="297" y="330"/>
                </a:lnTo>
                <a:close/>
                <a:moveTo>
                  <a:pt x="147" y="329"/>
                </a:moveTo>
                <a:lnTo>
                  <a:pt x="120" y="337"/>
                </a:lnTo>
                <a:lnTo>
                  <a:pt x="98" y="344"/>
                </a:lnTo>
                <a:lnTo>
                  <a:pt x="121" y="364"/>
                </a:lnTo>
                <a:lnTo>
                  <a:pt x="146" y="379"/>
                </a:lnTo>
                <a:lnTo>
                  <a:pt x="175" y="390"/>
                </a:lnTo>
                <a:lnTo>
                  <a:pt x="165" y="373"/>
                </a:lnTo>
                <a:lnTo>
                  <a:pt x="155" y="352"/>
                </a:lnTo>
                <a:lnTo>
                  <a:pt x="147" y="329"/>
                </a:lnTo>
                <a:close/>
                <a:moveTo>
                  <a:pt x="238" y="320"/>
                </a:moveTo>
                <a:lnTo>
                  <a:pt x="203" y="320"/>
                </a:lnTo>
                <a:lnTo>
                  <a:pt x="171" y="324"/>
                </a:lnTo>
                <a:lnTo>
                  <a:pt x="180" y="349"/>
                </a:lnTo>
                <a:lnTo>
                  <a:pt x="190" y="368"/>
                </a:lnTo>
                <a:lnTo>
                  <a:pt x="200" y="384"/>
                </a:lnTo>
                <a:lnTo>
                  <a:pt x="212" y="392"/>
                </a:lnTo>
                <a:lnTo>
                  <a:pt x="223" y="396"/>
                </a:lnTo>
                <a:lnTo>
                  <a:pt x="234" y="392"/>
                </a:lnTo>
                <a:lnTo>
                  <a:pt x="245" y="384"/>
                </a:lnTo>
                <a:lnTo>
                  <a:pt x="255" y="368"/>
                </a:lnTo>
                <a:lnTo>
                  <a:pt x="265" y="349"/>
                </a:lnTo>
                <a:lnTo>
                  <a:pt x="273" y="325"/>
                </a:lnTo>
                <a:lnTo>
                  <a:pt x="238" y="320"/>
                </a:lnTo>
                <a:close/>
                <a:moveTo>
                  <a:pt x="310" y="232"/>
                </a:moveTo>
                <a:lnTo>
                  <a:pt x="309" y="254"/>
                </a:lnTo>
                <a:lnTo>
                  <a:pt x="308" y="272"/>
                </a:lnTo>
                <a:lnTo>
                  <a:pt x="306" y="290"/>
                </a:lnTo>
                <a:lnTo>
                  <a:pt x="302" y="306"/>
                </a:lnTo>
                <a:lnTo>
                  <a:pt x="331" y="316"/>
                </a:lnTo>
                <a:lnTo>
                  <a:pt x="358" y="330"/>
                </a:lnTo>
                <a:lnTo>
                  <a:pt x="373" y="308"/>
                </a:lnTo>
                <a:lnTo>
                  <a:pt x="385" y="285"/>
                </a:lnTo>
                <a:lnTo>
                  <a:pt x="393" y="260"/>
                </a:lnTo>
                <a:lnTo>
                  <a:pt x="396" y="232"/>
                </a:lnTo>
                <a:lnTo>
                  <a:pt x="310" y="232"/>
                </a:lnTo>
                <a:close/>
                <a:moveTo>
                  <a:pt x="159" y="232"/>
                </a:moveTo>
                <a:lnTo>
                  <a:pt x="162" y="267"/>
                </a:lnTo>
                <a:lnTo>
                  <a:pt x="166" y="299"/>
                </a:lnTo>
                <a:lnTo>
                  <a:pt x="201" y="295"/>
                </a:lnTo>
                <a:lnTo>
                  <a:pt x="239" y="295"/>
                </a:lnTo>
                <a:lnTo>
                  <a:pt x="278" y="301"/>
                </a:lnTo>
                <a:lnTo>
                  <a:pt x="284" y="268"/>
                </a:lnTo>
                <a:lnTo>
                  <a:pt x="286" y="232"/>
                </a:lnTo>
                <a:lnTo>
                  <a:pt x="159" y="232"/>
                </a:lnTo>
                <a:close/>
                <a:moveTo>
                  <a:pt x="48" y="232"/>
                </a:moveTo>
                <a:lnTo>
                  <a:pt x="50" y="255"/>
                </a:lnTo>
                <a:lnTo>
                  <a:pt x="56" y="275"/>
                </a:lnTo>
                <a:lnTo>
                  <a:pt x="62" y="292"/>
                </a:lnTo>
                <a:lnTo>
                  <a:pt x="71" y="308"/>
                </a:lnTo>
                <a:lnTo>
                  <a:pt x="82" y="324"/>
                </a:lnTo>
                <a:lnTo>
                  <a:pt x="98" y="317"/>
                </a:lnTo>
                <a:lnTo>
                  <a:pt x="119" y="311"/>
                </a:lnTo>
                <a:lnTo>
                  <a:pt x="142" y="304"/>
                </a:lnTo>
                <a:lnTo>
                  <a:pt x="139" y="281"/>
                </a:lnTo>
                <a:lnTo>
                  <a:pt x="137" y="257"/>
                </a:lnTo>
                <a:lnTo>
                  <a:pt x="135" y="232"/>
                </a:lnTo>
                <a:lnTo>
                  <a:pt x="48" y="232"/>
                </a:lnTo>
                <a:close/>
                <a:moveTo>
                  <a:pt x="278" y="141"/>
                </a:moveTo>
                <a:lnTo>
                  <a:pt x="250" y="146"/>
                </a:lnTo>
                <a:lnTo>
                  <a:pt x="223" y="148"/>
                </a:lnTo>
                <a:lnTo>
                  <a:pt x="193" y="146"/>
                </a:lnTo>
                <a:lnTo>
                  <a:pt x="166" y="143"/>
                </a:lnTo>
                <a:lnTo>
                  <a:pt x="162" y="173"/>
                </a:lnTo>
                <a:lnTo>
                  <a:pt x="159" y="208"/>
                </a:lnTo>
                <a:lnTo>
                  <a:pt x="286" y="208"/>
                </a:lnTo>
                <a:lnTo>
                  <a:pt x="284" y="173"/>
                </a:lnTo>
                <a:lnTo>
                  <a:pt x="278" y="141"/>
                </a:lnTo>
                <a:close/>
                <a:moveTo>
                  <a:pt x="82" y="117"/>
                </a:moveTo>
                <a:lnTo>
                  <a:pt x="69" y="138"/>
                </a:lnTo>
                <a:lnTo>
                  <a:pt x="59" y="160"/>
                </a:lnTo>
                <a:lnTo>
                  <a:pt x="51" y="184"/>
                </a:lnTo>
                <a:lnTo>
                  <a:pt x="48" y="208"/>
                </a:lnTo>
                <a:lnTo>
                  <a:pt x="135" y="208"/>
                </a:lnTo>
                <a:lnTo>
                  <a:pt x="138" y="172"/>
                </a:lnTo>
                <a:lnTo>
                  <a:pt x="143" y="137"/>
                </a:lnTo>
                <a:lnTo>
                  <a:pt x="119" y="131"/>
                </a:lnTo>
                <a:lnTo>
                  <a:pt x="99" y="124"/>
                </a:lnTo>
                <a:lnTo>
                  <a:pt x="82" y="117"/>
                </a:lnTo>
                <a:close/>
                <a:moveTo>
                  <a:pt x="358" y="111"/>
                </a:moveTo>
                <a:lnTo>
                  <a:pt x="331" y="125"/>
                </a:lnTo>
                <a:lnTo>
                  <a:pt x="302" y="136"/>
                </a:lnTo>
                <a:lnTo>
                  <a:pt x="308" y="171"/>
                </a:lnTo>
                <a:lnTo>
                  <a:pt x="310" y="208"/>
                </a:lnTo>
                <a:lnTo>
                  <a:pt x="396" y="208"/>
                </a:lnTo>
                <a:lnTo>
                  <a:pt x="393" y="183"/>
                </a:lnTo>
                <a:lnTo>
                  <a:pt x="385" y="158"/>
                </a:lnTo>
                <a:lnTo>
                  <a:pt x="373" y="133"/>
                </a:lnTo>
                <a:lnTo>
                  <a:pt x="358" y="111"/>
                </a:lnTo>
                <a:close/>
                <a:moveTo>
                  <a:pt x="270" y="54"/>
                </a:moveTo>
                <a:lnTo>
                  <a:pt x="281" y="71"/>
                </a:lnTo>
                <a:lnTo>
                  <a:pt x="289" y="90"/>
                </a:lnTo>
                <a:lnTo>
                  <a:pt x="297" y="113"/>
                </a:lnTo>
                <a:lnTo>
                  <a:pt x="319" y="105"/>
                </a:lnTo>
                <a:lnTo>
                  <a:pt x="342" y="95"/>
                </a:lnTo>
                <a:lnTo>
                  <a:pt x="320" y="77"/>
                </a:lnTo>
                <a:lnTo>
                  <a:pt x="296" y="64"/>
                </a:lnTo>
                <a:lnTo>
                  <a:pt x="270" y="54"/>
                </a:lnTo>
                <a:close/>
                <a:moveTo>
                  <a:pt x="175" y="54"/>
                </a:moveTo>
                <a:lnTo>
                  <a:pt x="146" y="65"/>
                </a:lnTo>
                <a:lnTo>
                  <a:pt x="121" y="80"/>
                </a:lnTo>
                <a:lnTo>
                  <a:pt x="98" y="99"/>
                </a:lnTo>
                <a:lnTo>
                  <a:pt x="121" y="108"/>
                </a:lnTo>
                <a:lnTo>
                  <a:pt x="149" y="115"/>
                </a:lnTo>
                <a:lnTo>
                  <a:pt x="155" y="91"/>
                </a:lnTo>
                <a:lnTo>
                  <a:pt x="165" y="72"/>
                </a:lnTo>
                <a:lnTo>
                  <a:pt x="175" y="54"/>
                </a:lnTo>
                <a:close/>
                <a:moveTo>
                  <a:pt x="223" y="49"/>
                </a:moveTo>
                <a:lnTo>
                  <a:pt x="212" y="52"/>
                </a:lnTo>
                <a:lnTo>
                  <a:pt x="200" y="61"/>
                </a:lnTo>
                <a:lnTo>
                  <a:pt x="190" y="75"/>
                </a:lnTo>
                <a:lnTo>
                  <a:pt x="180" y="96"/>
                </a:lnTo>
                <a:lnTo>
                  <a:pt x="171" y="120"/>
                </a:lnTo>
                <a:lnTo>
                  <a:pt x="203" y="124"/>
                </a:lnTo>
                <a:lnTo>
                  <a:pt x="238" y="124"/>
                </a:lnTo>
                <a:lnTo>
                  <a:pt x="273" y="120"/>
                </a:lnTo>
                <a:lnTo>
                  <a:pt x="265" y="95"/>
                </a:lnTo>
                <a:lnTo>
                  <a:pt x="255" y="75"/>
                </a:lnTo>
                <a:lnTo>
                  <a:pt x="245" y="61"/>
                </a:lnTo>
                <a:lnTo>
                  <a:pt x="234" y="52"/>
                </a:lnTo>
                <a:lnTo>
                  <a:pt x="223" y="49"/>
                </a:lnTo>
                <a:close/>
                <a:moveTo>
                  <a:pt x="223" y="0"/>
                </a:moveTo>
                <a:lnTo>
                  <a:pt x="259" y="3"/>
                </a:lnTo>
                <a:lnTo>
                  <a:pt x="293" y="11"/>
                </a:lnTo>
                <a:lnTo>
                  <a:pt x="325" y="25"/>
                </a:lnTo>
                <a:lnTo>
                  <a:pt x="354" y="42"/>
                </a:lnTo>
                <a:lnTo>
                  <a:pt x="380" y="65"/>
                </a:lnTo>
                <a:lnTo>
                  <a:pt x="402" y="90"/>
                </a:lnTo>
                <a:lnTo>
                  <a:pt x="420" y="120"/>
                </a:lnTo>
                <a:lnTo>
                  <a:pt x="433" y="151"/>
                </a:lnTo>
                <a:lnTo>
                  <a:pt x="442" y="186"/>
                </a:lnTo>
                <a:lnTo>
                  <a:pt x="445" y="222"/>
                </a:lnTo>
                <a:lnTo>
                  <a:pt x="442" y="258"/>
                </a:lnTo>
                <a:lnTo>
                  <a:pt x="433" y="292"/>
                </a:lnTo>
                <a:lnTo>
                  <a:pt x="420" y="325"/>
                </a:lnTo>
                <a:lnTo>
                  <a:pt x="402" y="353"/>
                </a:lnTo>
                <a:lnTo>
                  <a:pt x="380" y="379"/>
                </a:lnTo>
                <a:lnTo>
                  <a:pt x="354" y="402"/>
                </a:lnTo>
                <a:lnTo>
                  <a:pt x="325" y="420"/>
                </a:lnTo>
                <a:lnTo>
                  <a:pt x="293" y="434"/>
                </a:lnTo>
                <a:lnTo>
                  <a:pt x="259" y="441"/>
                </a:lnTo>
                <a:lnTo>
                  <a:pt x="223" y="445"/>
                </a:lnTo>
                <a:lnTo>
                  <a:pt x="187" y="441"/>
                </a:lnTo>
                <a:lnTo>
                  <a:pt x="152" y="434"/>
                </a:lnTo>
                <a:lnTo>
                  <a:pt x="120" y="420"/>
                </a:lnTo>
                <a:lnTo>
                  <a:pt x="91" y="402"/>
                </a:lnTo>
                <a:lnTo>
                  <a:pt x="66" y="379"/>
                </a:lnTo>
                <a:lnTo>
                  <a:pt x="43" y="353"/>
                </a:lnTo>
                <a:lnTo>
                  <a:pt x="25" y="325"/>
                </a:lnTo>
                <a:lnTo>
                  <a:pt x="11" y="292"/>
                </a:lnTo>
                <a:lnTo>
                  <a:pt x="2" y="258"/>
                </a:lnTo>
                <a:lnTo>
                  <a:pt x="0" y="222"/>
                </a:lnTo>
                <a:lnTo>
                  <a:pt x="2" y="186"/>
                </a:lnTo>
                <a:lnTo>
                  <a:pt x="11" y="151"/>
                </a:lnTo>
                <a:lnTo>
                  <a:pt x="25" y="120"/>
                </a:lnTo>
                <a:lnTo>
                  <a:pt x="43" y="90"/>
                </a:lnTo>
                <a:lnTo>
                  <a:pt x="66" y="65"/>
                </a:lnTo>
                <a:lnTo>
                  <a:pt x="91" y="42"/>
                </a:lnTo>
                <a:lnTo>
                  <a:pt x="120" y="25"/>
                </a:lnTo>
                <a:lnTo>
                  <a:pt x="152" y="11"/>
                </a:lnTo>
                <a:lnTo>
                  <a:pt x="187" y="3"/>
                </a:lnTo>
                <a:lnTo>
                  <a:pt x="223" y="0"/>
                </a:lnTo>
                <a:close/>
              </a:path>
            </a:pathLst>
          </a:custGeom>
          <a:solidFill>
            <a:srgbClr val="0096A5"/>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800" b="0" i="0" noProof="0" dirty="0">
              <a:latin typeface="Arial" charset="0"/>
            </a:endParaRPr>
          </a:p>
        </p:txBody>
      </p:sp>
      <p:grpSp>
        <p:nvGrpSpPr>
          <p:cNvPr id="120" name="Knop uitleg"/>
          <p:cNvGrpSpPr/>
          <p:nvPr userDrawn="1"/>
        </p:nvGrpSpPr>
        <p:grpSpPr>
          <a:xfrm>
            <a:off x="9508901" y="2860359"/>
            <a:ext cx="1947767" cy="2037397"/>
            <a:chOff x="9275416" y="2755352"/>
            <a:chExt cx="1944216" cy="2037397"/>
          </a:xfrm>
        </p:grpSpPr>
        <p:sp>
          <p:nvSpPr>
            <p:cNvPr id="43" name="Rechthoek: afgeronde hoeken 42"/>
            <p:cNvSpPr/>
            <p:nvPr userDrawn="1"/>
          </p:nvSpPr>
          <p:spPr>
            <a:xfrm>
              <a:off x="9275416" y="2755352"/>
              <a:ext cx="1944216" cy="2037397"/>
            </a:xfrm>
            <a:prstGeom prst="roundRect">
              <a:avLst>
                <a:gd name="adj" fmla="val 3052"/>
              </a:avLst>
            </a:prstGeom>
            <a:solidFill>
              <a:srgbClr val="FF7800"/>
            </a:solidFill>
            <a:ln>
              <a:noFill/>
            </a:ln>
            <a:effectLst>
              <a:outerShdw dist="50800" dir="2700000" algn="tl" rotWithShape="0">
                <a:srgbClr val="767171"/>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42" name="Groep 41"/>
            <p:cNvGrpSpPr/>
            <p:nvPr userDrawn="1"/>
          </p:nvGrpSpPr>
          <p:grpSpPr>
            <a:xfrm>
              <a:off x="9434682" y="3006335"/>
              <a:ext cx="1625685" cy="1701927"/>
              <a:chOff x="9434682" y="3006335"/>
              <a:chExt cx="1625685" cy="1701927"/>
            </a:xfrm>
          </p:grpSpPr>
          <p:sp>
            <p:nvSpPr>
              <p:cNvPr id="36" name="Ovaal 35"/>
              <p:cNvSpPr/>
              <p:nvPr userDrawn="1"/>
            </p:nvSpPr>
            <p:spPr>
              <a:xfrm>
                <a:off x="9815476" y="3006335"/>
                <a:ext cx="864096" cy="864096"/>
              </a:xfrm>
              <a:prstGeom prst="ellips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16" name="H2">
                <a:hlinkClick r:id="" action="ppaction://noaction"/>
              </p:cNvPr>
              <p:cNvSpPr txBox="1"/>
              <p:nvPr userDrawn="1"/>
            </p:nvSpPr>
            <p:spPr>
              <a:xfrm>
                <a:off x="9434682" y="3998106"/>
                <a:ext cx="1625685" cy="710156"/>
              </a:xfrm>
              <a:prstGeom prst="rect">
                <a:avLst/>
              </a:prstGeom>
              <a:noFill/>
            </p:spPr>
            <p:txBody>
              <a:bodyPr wrap="square" lIns="0" tIns="0" rIns="0" bIns="0" rtlCol="0" anchor="t">
                <a:noAutofit/>
              </a:bodyPr>
              <a:lstStyle/>
              <a:p>
                <a:pPr algn="ctr" defTabSz="1217512">
                  <a:spcBef>
                    <a:spcPts val="600"/>
                  </a:spcBef>
                  <a:spcAft>
                    <a:spcPts val="600"/>
                  </a:spcAft>
                </a:pPr>
                <a:r>
                  <a:rPr lang="nl-NL" sz="1200" kern="1200" noProof="0" dirty="0">
                    <a:solidFill>
                      <a:srgbClr val="FFFFFF"/>
                    </a:solidFill>
                    <a:latin typeface="Oswald" panose="02000503000000000000" pitchFamily="2" charset="0"/>
                    <a:ea typeface="+mn-ea"/>
                    <a:cs typeface="+mn-cs"/>
                  </a:rPr>
                  <a:t>Open deze dia in de diavoorstelling en klik</a:t>
                </a:r>
                <a:br>
                  <a:rPr lang="nl-NL" sz="1200" kern="1200" noProof="0" dirty="0">
                    <a:solidFill>
                      <a:srgbClr val="FFFFFF"/>
                    </a:solidFill>
                    <a:latin typeface="Oswald" panose="02000503000000000000" pitchFamily="2" charset="0"/>
                    <a:ea typeface="+mn-ea"/>
                    <a:cs typeface="+mn-cs"/>
                  </a:rPr>
                </a:br>
                <a:r>
                  <a:rPr lang="nl-NL" sz="1200" kern="1200" noProof="0" dirty="0">
                    <a:solidFill>
                      <a:srgbClr val="FFFFFF"/>
                    </a:solidFill>
                    <a:latin typeface="Oswald" panose="02000503000000000000" pitchFamily="2" charset="0"/>
                    <a:ea typeface="+mn-ea"/>
                    <a:cs typeface="+mn-cs"/>
                  </a:rPr>
                  <a:t>op de YouTube-link</a:t>
                </a:r>
                <a:endParaRPr lang="nl-NL" sz="1000" kern="1200" noProof="0" dirty="0">
                  <a:solidFill>
                    <a:srgbClr val="FFFFFF"/>
                  </a:solidFill>
                  <a:latin typeface="Oswald" panose="02000503000000000000" pitchFamily="2" charset="0"/>
                  <a:ea typeface="+mn-ea"/>
                  <a:cs typeface="+mn-cs"/>
                </a:endParaRPr>
              </a:p>
            </p:txBody>
          </p:sp>
          <p:grpSp>
            <p:nvGrpSpPr>
              <p:cNvPr id="117" name="Groep 116"/>
              <p:cNvGrpSpPr>
                <a:grpSpLocks noChangeAspect="1"/>
              </p:cNvGrpSpPr>
              <p:nvPr userDrawn="1"/>
            </p:nvGrpSpPr>
            <p:grpSpPr>
              <a:xfrm>
                <a:off x="10139574" y="3193941"/>
                <a:ext cx="215900" cy="464820"/>
                <a:chOff x="9836152" y="1052862"/>
                <a:chExt cx="269875" cy="581025"/>
              </a:xfrm>
              <a:solidFill>
                <a:schemeClr val="bg1"/>
              </a:solidFill>
            </p:grpSpPr>
            <p:sp>
              <p:nvSpPr>
                <p:cNvPr id="118" name="Freeform 300"/>
                <p:cNvSpPr>
                  <a:spLocks/>
                </p:cNvSpPr>
                <p:nvPr/>
              </p:nvSpPr>
              <p:spPr bwMode="auto">
                <a:xfrm>
                  <a:off x="9836152" y="1219549"/>
                  <a:ext cx="269875" cy="414338"/>
                </a:xfrm>
                <a:custGeom>
                  <a:avLst/>
                  <a:gdLst>
                    <a:gd name="T0" fmla="*/ 54 w 170"/>
                    <a:gd name="T1" fmla="*/ 0 h 261"/>
                    <a:gd name="T2" fmla="*/ 77 w 170"/>
                    <a:gd name="T3" fmla="*/ 0 h 261"/>
                    <a:gd name="T4" fmla="*/ 77 w 170"/>
                    <a:gd name="T5" fmla="*/ 67 h 261"/>
                    <a:gd name="T6" fmla="*/ 77 w 170"/>
                    <a:gd name="T7" fmla="*/ 73 h 261"/>
                    <a:gd name="T8" fmla="*/ 79 w 170"/>
                    <a:gd name="T9" fmla="*/ 75 h 261"/>
                    <a:gd name="T10" fmla="*/ 85 w 170"/>
                    <a:gd name="T11" fmla="*/ 75 h 261"/>
                    <a:gd name="T12" fmla="*/ 87 w 170"/>
                    <a:gd name="T13" fmla="*/ 75 h 261"/>
                    <a:gd name="T14" fmla="*/ 92 w 170"/>
                    <a:gd name="T15" fmla="*/ 73 h 261"/>
                    <a:gd name="T16" fmla="*/ 92 w 170"/>
                    <a:gd name="T17" fmla="*/ 67 h 261"/>
                    <a:gd name="T18" fmla="*/ 92 w 170"/>
                    <a:gd name="T19" fmla="*/ 0 h 261"/>
                    <a:gd name="T20" fmla="*/ 116 w 170"/>
                    <a:gd name="T21" fmla="*/ 0 h 261"/>
                    <a:gd name="T22" fmla="*/ 136 w 170"/>
                    <a:gd name="T23" fmla="*/ 8 h 261"/>
                    <a:gd name="T24" fmla="*/ 154 w 170"/>
                    <a:gd name="T25" fmla="*/ 21 h 261"/>
                    <a:gd name="T26" fmla="*/ 165 w 170"/>
                    <a:gd name="T27" fmla="*/ 42 h 261"/>
                    <a:gd name="T28" fmla="*/ 170 w 170"/>
                    <a:gd name="T29" fmla="*/ 65 h 261"/>
                    <a:gd name="T30" fmla="*/ 170 w 170"/>
                    <a:gd name="T31" fmla="*/ 160 h 261"/>
                    <a:gd name="T32" fmla="*/ 167 w 170"/>
                    <a:gd name="T33" fmla="*/ 181 h 261"/>
                    <a:gd name="T34" fmla="*/ 159 w 170"/>
                    <a:gd name="T35" fmla="*/ 204 h 261"/>
                    <a:gd name="T36" fmla="*/ 149 w 170"/>
                    <a:gd name="T37" fmla="*/ 225 h 261"/>
                    <a:gd name="T38" fmla="*/ 134 w 170"/>
                    <a:gd name="T39" fmla="*/ 245 h 261"/>
                    <a:gd name="T40" fmla="*/ 110 w 170"/>
                    <a:gd name="T41" fmla="*/ 258 h 261"/>
                    <a:gd name="T42" fmla="*/ 85 w 170"/>
                    <a:gd name="T43" fmla="*/ 261 h 261"/>
                    <a:gd name="T44" fmla="*/ 59 w 170"/>
                    <a:gd name="T45" fmla="*/ 258 h 261"/>
                    <a:gd name="T46" fmla="*/ 36 w 170"/>
                    <a:gd name="T47" fmla="*/ 245 h 261"/>
                    <a:gd name="T48" fmla="*/ 20 w 170"/>
                    <a:gd name="T49" fmla="*/ 225 h 261"/>
                    <a:gd name="T50" fmla="*/ 7 w 170"/>
                    <a:gd name="T51" fmla="*/ 204 h 261"/>
                    <a:gd name="T52" fmla="*/ 2 w 170"/>
                    <a:gd name="T53" fmla="*/ 181 h 261"/>
                    <a:gd name="T54" fmla="*/ 0 w 170"/>
                    <a:gd name="T55" fmla="*/ 160 h 261"/>
                    <a:gd name="T56" fmla="*/ 0 w 170"/>
                    <a:gd name="T57" fmla="*/ 65 h 261"/>
                    <a:gd name="T58" fmla="*/ 5 w 170"/>
                    <a:gd name="T59" fmla="*/ 42 h 261"/>
                    <a:gd name="T60" fmla="*/ 15 w 170"/>
                    <a:gd name="T61" fmla="*/ 21 h 261"/>
                    <a:gd name="T62" fmla="*/ 33 w 170"/>
                    <a:gd name="T63" fmla="*/ 8 h 261"/>
                    <a:gd name="T64" fmla="*/ 54 w 170"/>
                    <a:gd name="T65" fmla="*/ 0 h 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0" h="261">
                      <a:moveTo>
                        <a:pt x="54" y="0"/>
                      </a:moveTo>
                      <a:lnTo>
                        <a:pt x="77" y="0"/>
                      </a:lnTo>
                      <a:lnTo>
                        <a:pt x="77" y="67"/>
                      </a:lnTo>
                      <a:lnTo>
                        <a:pt x="77" y="73"/>
                      </a:lnTo>
                      <a:lnTo>
                        <a:pt x="79" y="75"/>
                      </a:lnTo>
                      <a:lnTo>
                        <a:pt x="85" y="75"/>
                      </a:lnTo>
                      <a:lnTo>
                        <a:pt x="87" y="75"/>
                      </a:lnTo>
                      <a:lnTo>
                        <a:pt x="92" y="73"/>
                      </a:lnTo>
                      <a:lnTo>
                        <a:pt x="92" y="67"/>
                      </a:lnTo>
                      <a:lnTo>
                        <a:pt x="92" y="0"/>
                      </a:lnTo>
                      <a:lnTo>
                        <a:pt x="116" y="0"/>
                      </a:lnTo>
                      <a:lnTo>
                        <a:pt x="136" y="8"/>
                      </a:lnTo>
                      <a:lnTo>
                        <a:pt x="154" y="21"/>
                      </a:lnTo>
                      <a:lnTo>
                        <a:pt x="165" y="42"/>
                      </a:lnTo>
                      <a:lnTo>
                        <a:pt x="170" y="65"/>
                      </a:lnTo>
                      <a:lnTo>
                        <a:pt x="170" y="160"/>
                      </a:lnTo>
                      <a:lnTo>
                        <a:pt x="167" y="181"/>
                      </a:lnTo>
                      <a:lnTo>
                        <a:pt x="159" y="204"/>
                      </a:lnTo>
                      <a:lnTo>
                        <a:pt x="149" y="225"/>
                      </a:lnTo>
                      <a:lnTo>
                        <a:pt x="134" y="245"/>
                      </a:lnTo>
                      <a:lnTo>
                        <a:pt x="110" y="258"/>
                      </a:lnTo>
                      <a:lnTo>
                        <a:pt x="85" y="261"/>
                      </a:lnTo>
                      <a:lnTo>
                        <a:pt x="59" y="258"/>
                      </a:lnTo>
                      <a:lnTo>
                        <a:pt x="36" y="245"/>
                      </a:lnTo>
                      <a:lnTo>
                        <a:pt x="20" y="225"/>
                      </a:lnTo>
                      <a:lnTo>
                        <a:pt x="7" y="204"/>
                      </a:lnTo>
                      <a:lnTo>
                        <a:pt x="2" y="181"/>
                      </a:lnTo>
                      <a:lnTo>
                        <a:pt x="0" y="160"/>
                      </a:lnTo>
                      <a:lnTo>
                        <a:pt x="0" y="65"/>
                      </a:lnTo>
                      <a:lnTo>
                        <a:pt x="5" y="42"/>
                      </a:lnTo>
                      <a:lnTo>
                        <a:pt x="15" y="21"/>
                      </a:lnTo>
                      <a:lnTo>
                        <a:pt x="33" y="8"/>
                      </a:lnTo>
                      <a:lnTo>
                        <a:pt x="54" y="0"/>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800" b="0" i="0" noProof="0" dirty="0">
                    <a:solidFill>
                      <a:schemeClr val="bg1"/>
                    </a:solidFill>
                    <a:latin typeface="Arial" charset="0"/>
                  </a:endParaRPr>
                </a:p>
              </p:txBody>
            </p:sp>
            <p:sp>
              <p:nvSpPr>
                <p:cNvPr id="119" name="Freeform 301"/>
                <p:cNvSpPr>
                  <a:spLocks/>
                </p:cNvSpPr>
                <p:nvPr/>
              </p:nvSpPr>
              <p:spPr bwMode="auto">
                <a:xfrm>
                  <a:off x="9864727" y="1052862"/>
                  <a:ext cx="122238" cy="163513"/>
                </a:xfrm>
                <a:custGeom>
                  <a:avLst/>
                  <a:gdLst>
                    <a:gd name="T0" fmla="*/ 15 w 77"/>
                    <a:gd name="T1" fmla="*/ 0 h 103"/>
                    <a:gd name="T2" fmla="*/ 18 w 77"/>
                    <a:gd name="T3" fmla="*/ 0 h 103"/>
                    <a:gd name="T4" fmla="*/ 23 w 77"/>
                    <a:gd name="T5" fmla="*/ 5 h 103"/>
                    <a:gd name="T6" fmla="*/ 23 w 77"/>
                    <a:gd name="T7" fmla="*/ 10 h 103"/>
                    <a:gd name="T8" fmla="*/ 23 w 77"/>
                    <a:gd name="T9" fmla="*/ 13 h 103"/>
                    <a:gd name="T10" fmla="*/ 23 w 77"/>
                    <a:gd name="T11" fmla="*/ 13 h 103"/>
                    <a:gd name="T12" fmla="*/ 23 w 77"/>
                    <a:gd name="T13" fmla="*/ 15 h 103"/>
                    <a:gd name="T14" fmla="*/ 23 w 77"/>
                    <a:gd name="T15" fmla="*/ 15 h 103"/>
                    <a:gd name="T16" fmla="*/ 20 w 77"/>
                    <a:gd name="T17" fmla="*/ 18 h 103"/>
                    <a:gd name="T18" fmla="*/ 20 w 77"/>
                    <a:gd name="T19" fmla="*/ 23 h 103"/>
                    <a:gd name="T20" fmla="*/ 18 w 77"/>
                    <a:gd name="T21" fmla="*/ 28 h 103"/>
                    <a:gd name="T22" fmla="*/ 20 w 77"/>
                    <a:gd name="T23" fmla="*/ 36 h 103"/>
                    <a:gd name="T24" fmla="*/ 23 w 77"/>
                    <a:gd name="T25" fmla="*/ 44 h 103"/>
                    <a:gd name="T26" fmla="*/ 28 w 77"/>
                    <a:gd name="T27" fmla="*/ 49 h 103"/>
                    <a:gd name="T28" fmla="*/ 33 w 77"/>
                    <a:gd name="T29" fmla="*/ 51 h 103"/>
                    <a:gd name="T30" fmla="*/ 43 w 77"/>
                    <a:gd name="T31" fmla="*/ 56 h 103"/>
                    <a:gd name="T32" fmla="*/ 54 w 77"/>
                    <a:gd name="T33" fmla="*/ 62 h 103"/>
                    <a:gd name="T34" fmla="*/ 61 w 77"/>
                    <a:gd name="T35" fmla="*/ 69 h 103"/>
                    <a:gd name="T36" fmla="*/ 67 w 77"/>
                    <a:gd name="T37" fmla="*/ 74 h 103"/>
                    <a:gd name="T38" fmla="*/ 72 w 77"/>
                    <a:gd name="T39" fmla="*/ 82 h 103"/>
                    <a:gd name="T40" fmla="*/ 74 w 77"/>
                    <a:gd name="T41" fmla="*/ 93 h 103"/>
                    <a:gd name="T42" fmla="*/ 77 w 77"/>
                    <a:gd name="T43" fmla="*/ 103 h 103"/>
                    <a:gd name="T44" fmla="*/ 56 w 77"/>
                    <a:gd name="T45" fmla="*/ 103 h 103"/>
                    <a:gd name="T46" fmla="*/ 54 w 77"/>
                    <a:gd name="T47" fmla="*/ 98 h 103"/>
                    <a:gd name="T48" fmla="*/ 51 w 77"/>
                    <a:gd name="T49" fmla="*/ 87 h 103"/>
                    <a:gd name="T50" fmla="*/ 46 w 77"/>
                    <a:gd name="T51" fmla="*/ 82 h 103"/>
                    <a:gd name="T52" fmla="*/ 43 w 77"/>
                    <a:gd name="T53" fmla="*/ 77 h 103"/>
                    <a:gd name="T54" fmla="*/ 36 w 77"/>
                    <a:gd name="T55" fmla="*/ 74 h 103"/>
                    <a:gd name="T56" fmla="*/ 23 w 77"/>
                    <a:gd name="T57" fmla="*/ 69 h 103"/>
                    <a:gd name="T58" fmla="*/ 15 w 77"/>
                    <a:gd name="T59" fmla="*/ 62 h 103"/>
                    <a:gd name="T60" fmla="*/ 7 w 77"/>
                    <a:gd name="T61" fmla="*/ 54 h 103"/>
                    <a:gd name="T62" fmla="*/ 2 w 77"/>
                    <a:gd name="T63" fmla="*/ 46 h 103"/>
                    <a:gd name="T64" fmla="*/ 0 w 77"/>
                    <a:gd name="T65" fmla="*/ 38 h 103"/>
                    <a:gd name="T66" fmla="*/ 0 w 77"/>
                    <a:gd name="T67" fmla="*/ 28 h 103"/>
                    <a:gd name="T68" fmla="*/ 0 w 77"/>
                    <a:gd name="T69" fmla="*/ 20 h 103"/>
                    <a:gd name="T70" fmla="*/ 2 w 77"/>
                    <a:gd name="T71" fmla="*/ 13 h 103"/>
                    <a:gd name="T72" fmla="*/ 5 w 77"/>
                    <a:gd name="T73" fmla="*/ 7 h 103"/>
                    <a:gd name="T74" fmla="*/ 5 w 77"/>
                    <a:gd name="T75" fmla="*/ 5 h 103"/>
                    <a:gd name="T76" fmla="*/ 5 w 77"/>
                    <a:gd name="T77" fmla="*/ 5 h 103"/>
                    <a:gd name="T78" fmla="*/ 10 w 77"/>
                    <a:gd name="T79" fmla="*/ 0 h 103"/>
                    <a:gd name="T80" fmla="*/ 15 w 77"/>
                    <a:gd name="T81"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7" h="103">
                      <a:moveTo>
                        <a:pt x="15" y="0"/>
                      </a:moveTo>
                      <a:lnTo>
                        <a:pt x="18" y="0"/>
                      </a:lnTo>
                      <a:lnTo>
                        <a:pt x="23" y="5"/>
                      </a:lnTo>
                      <a:lnTo>
                        <a:pt x="23" y="10"/>
                      </a:lnTo>
                      <a:lnTo>
                        <a:pt x="23" y="13"/>
                      </a:lnTo>
                      <a:lnTo>
                        <a:pt x="23" y="13"/>
                      </a:lnTo>
                      <a:lnTo>
                        <a:pt x="23" y="15"/>
                      </a:lnTo>
                      <a:lnTo>
                        <a:pt x="23" y="15"/>
                      </a:lnTo>
                      <a:lnTo>
                        <a:pt x="20" y="18"/>
                      </a:lnTo>
                      <a:lnTo>
                        <a:pt x="20" y="23"/>
                      </a:lnTo>
                      <a:lnTo>
                        <a:pt x="18" y="28"/>
                      </a:lnTo>
                      <a:lnTo>
                        <a:pt x="20" y="36"/>
                      </a:lnTo>
                      <a:lnTo>
                        <a:pt x="23" y="44"/>
                      </a:lnTo>
                      <a:lnTo>
                        <a:pt x="28" y="49"/>
                      </a:lnTo>
                      <a:lnTo>
                        <a:pt x="33" y="51"/>
                      </a:lnTo>
                      <a:lnTo>
                        <a:pt x="43" y="56"/>
                      </a:lnTo>
                      <a:lnTo>
                        <a:pt x="54" y="62"/>
                      </a:lnTo>
                      <a:lnTo>
                        <a:pt x="61" y="69"/>
                      </a:lnTo>
                      <a:lnTo>
                        <a:pt x="67" y="74"/>
                      </a:lnTo>
                      <a:lnTo>
                        <a:pt x="72" y="82"/>
                      </a:lnTo>
                      <a:lnTo>
                        <a:pt x="74" y="93"/>
                      </a:lnTo>
                      <a:lnTo>
                        <a:pt x="77" y="103"/>
                      </a:lnTo>
                      <a:lnTo>
                        <a:pt x="56" y="103"/>
                      </a:lnTo>
                      <a:lnTo>
                        <a:pt x="54" y="98"/>
                      </a:lnTo>
                      <a:lnTo>
                        <a:pt x="51" y="87"/>
                      </a:lnTo>
                      <a:lnTo>
                        <a:pt x="46" y="82"/>
                      </a:lnTo>
                      <a:lnTo>
                        <a:pt x="43" y="77"/>
                      </a:lnTo>
                      <a:lnTo>
                        <a:pt x="36" y="74"/>
                      </a:lnTo>
                      <a:lnTo>
                        <a:pt x="23" y="69"/>
                      </a:lnTo>
                      <a:lnTo>
                        <a:pt x="15" y="62"/>
                      </a:lnTo>
                      <a:lnTo>
                        <a:pt x="7" y="54"/>
                      </a:lnTo>
                      <a:lnTo>
                        <a:pt x="2" y="46"/>
                      </a:lnTo>
                      <a:lnTo>
                        <a:pt x="0" y="38"/>
                      </a:lnTo>
                      <a:lnTo>
                        <a:pt x="0" y="28"/>
                      </a:lnTo>
                      <a:lnTo>
                        <a:pt x="0" y="20"/>
                      </a:lnTo>
                      <a:lnTo>
                        <a:pt x="2" y="13"/>
                      </a:lnTo>
                      <a:lnTo>
                        <a:pt x="5" y="7"/>
                      </a:lnTo>
                      <a:lnTo>
                        <a:pt x="5" y="5"/>
                      </a:lnTo>
                      <a:lnTo>
                        <a:pt x="5" y="5"/>
                      </a:lnTo>
                      <a:lnTo>
                        <a:pt x="10" y="0"/>
                      </a:lnTo>
                      <a:lnTo>
                        <a:pt x="15" y="0"/>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800" b="0" i="0" noProof="0" dirty="0">
                    <a:solidFill>
                      <a:schemeClr val="bg1"/>
                    </a:solidFill>
                    <a:latin typeface="Arial" charset="0"/>
                  </a:endParaRPr>
                </a:p>
              </p:txBody>
            </p:sp>
          </p:grpSp>
        </p:grpSp>
      </p:grpSp>
      <p:sp>
        <p:nvSpPr>
          <p:cNvPr id="58" name="Tijdelijke aanduiding voor tekst 58"/>
          <p:cNvSpPr txBox="1">
            <a:spLocks/>
          </p:cNvSpPr>
          <p:nvPr userDrawn="1"/>
        </p:nvSpPr>
        <p:spPr>
          <a:xfrm>
            <a:off x="1" y="6750000"/>
            <a:ext cx="12192000" cy="108000"/>
          </a:xfrm>
          <a:prstGeom prst="rect">
            <a:avLst/>
          </a:prstGeom>
          <a:solidFill>
            <a:srgbClr val="0096A5"/>
          </a:solidFill>
          <a:effectLst>
            <a:innerShdw blurRad="114300" dist="38100" dir="16200000">
              <a:prstClr val="black">
                <a:alpha val="20000"/>
              </a:prstClr>
            </a:innerShdw>
          </a:effectLst>
        </p:spPr>
        <p:txBody>
          <a:bodyPr vert="horz" lIns="72000" tIns="108000" rIns="72000" bIns="36000" rtlCol="0" anchor="ctr">
            <a:noAutofit/>
          </a:bodyPr>
          <a:lstStyle>
            <a:lvl1pPr marL="180975" indent="-180975" algn="ctr" defTabSz="914400" rtl="0" eaLnBrk="1" latinLnBrk="0" hangingPunct="1">
              <a:lnSpc>
                <a:spcPct val="90000"/>
              </a:lnSpc>
              <a:spcBef>
                <a:spcPts val="600"/>
              </a:spcBef>
              <a:spcAft>
                <a:spcPts val="600"/>
              </a:spcAft>
              <a:buClr>
                <a:schemeClr val="accent2"/>
              </a:buClr>
              <a:buFont typeface="Courier New" panose="02070309020205020404" pitchFamily="49" charset="0"/>
              <a:buChar char="o"/>
              <a:defRPr lang="nl-NL" sz="2000" kern="1200" cap="all" baseline="0" smtClean="0">
                <a:solidFill>
                  <a:schemeClr val="bg1"/>
                </a:solidFill>
                <a:effectLst/>
                <a:latin typeface="+mj-lt"/>
                <a:ea typeface="+mn-ea"/>
                <a:cs typeface="+mn-cs"/>
              </a:defRPr>
            </a:lvl1pPr>
            <a:lvl2pPr marL="360363" indent="-179388" algn="l" defTabSz="914400" rtl="0" eaLnBrk="1" latinLnBrk="0" hangingPunct="1">
              <a:lnSpc>
                <a:spcPct val="90000"/>
              </a:lnSpc>
              <a:spcBef>
                <a:spcPts val="600"/>
              </a:spcBef>
              <a:spcAft>
                <a:spcPts val="600"/>
              </a:spcAft>
              <a:buClr>
                <a:schemeClr val="accent2"/>
              </a:buClr>
              <a:buSzPct val="100000"/>
              <a:buFont typeface="Arial" panose="020B0604020202020204" pitchFamily="34" charset="0"/>
              <a:buChar char="•"/>
              <a:defRPr lang="nl-NL" sz="1600" kern="1200" smtClean="0">
                <a:solidFill>
                  <a:schemeClr val="accent1"/>
                </a:solidFill>
                <a:latin typeface="+mn-lt"/>
                <a:ea typeface="+mn-ea"/>
                <a:cs typeface="+mn-cs"/>
              </a:defRPr>
            </a:lvl2pPr>
            <a:lvl3pPr marL="541338" indent="-180975" algn="l" defTabSz="914400" rtl="0" eaLnBrk="1" latinLnBrk="0" hangingPunct="1">
              <a:lnSpc>
                <a:spcPct val="90000"/>
              </a:lnSpc>
              <a:spcBef>
                <a:spcPts val="600"/>
              </a:spcBef>
              <a:spcAft>
                <a:spcPts val="600"/>
              </a:spcAft>
              <a:buClr>
                <a:schemeClr val="accent2"/>
              </a:buClr>
              <a:buSzPct val="100000"/>
              <a:buFont typeface="Arial" panose="020B0604020202020204" pitchFamily="34" charset="0"/>
              <a:buChar char="-"/>
              <a:defRPr lang="nl-NL" sz="1600" kern="1200" smtClean="0">
                <a:solidFill>
                  <a:schemeClr val="accent1">
                    <a:lumMod val="40000"/>
                    <a:lumOff val="60000"/>
                  </a:schemeClr>
                </a:solidFill>
                <a:latin typeface="+mn-lt"/>
                <a:ea typeface="+mn-ea"/>
                <a:cs typeface="+mn-cs"/>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lang="nl-NL" sz="1600" b="0" i="0" kern="1200" smtClean="0">
                <a:solidFill>
                  <a:schemeClr val="accent1"/>
                </a:solidFill>
                <a:latin typeface="+mn-lt"/>
                <a:ea typeface="+mn-ea"/>
                <a:cs typeface="+mn-cs"/>
              </a:defRPr>
            </a:lvl4pPr>
            <a:lvl5pPr marL="0" indent="0" algn="l" defTabSz="914400" rtl="0" eaLnBrk="1" latinLnBrk="0" hangingPunct="1">
              <a:lnSpc>
                <a:spcPct val="90000"/>
              </a:lnSpc>
              <a:spcBef>
                <a:spcPts val="600"/>
              </a:spcBef>
              <a:spcAft>
                <a:spcPts val="600"/>
              </a:spcAft>
              <a:buFont typeface="Arial" panose="020B0604020202020204" pitchFamily="34" charset="0"/>
              <a:buNone/>
              <a:defRPr lang="en-US" sz="1400" b="0" i="0" kern="1200" cap="all" baseline="0">
                <a:solidFill>
                  <a:schemeClr val="accent1"/>
                </a:solidFill>
                <a:latin typeface="+mn-lt"/>
                <a:ea typeface="+mn-ea"/>
                <a:cs typeface="+mn-cs"/>
              </a:defRPr>
            </a:lvl5pPr>
            <a:lvl6pPr marL="180975" indent="-180975" algn="l" defTabSz="914400" rtl="0" eaLnBrk="1" latinLnBrk="0" hangingPunct="1">
              <a:lnSpc>
                <a:spcPct val="90000"/>
              </a:lnSpc>
              <a:spcBef>
                <a:spcPts val="600"/>
              </a:spcBef>
              <a:spcAft>
                <a:spcPts val="600"/>
              </a:spcAft>
              <a:buClr>
                <a:schemeClr val="accent2"/>
              </a:buClr>
              <a:buFont typeface="Courier New" panose="02070309020205020404" pitchFamily="49" charset="0"/>
              <a:buChar char="o"/>
              <a:defRPr sz="1600" kern="1200">
                <a:solidFill>
                  <a:schemeClr val="accent1"/>
                </a:solidFill>
                <a:latin typeface="+mn-lt"/>
                <a:ea typeface="+mn-ea"/>
                <a:cs typeface="+mn-cs"/>
              </a:defRPr>
            </a:lvl6pPr>
            <a:lvl7pPr marL="360363" indent="-179388" algn="l" defTabSz="914400" rtl="0" eaLnBrk="1" latinLnBrk="0" hangingPunct="1">
              <a:lnSpc>
                <a:spcPct val="90000"/>
              </a:lnSpc>
              <a:spcBef>
                <a:spcPts val="600"/>
              </a:spcBef>
              <a:spcAft>
                <a:spcPts val="600"/>
              </a:spcAft>
              <a:buClr>
                <a:schemeClr val="accent2"/>
              </a:buClr>
              <a:buSzPct val="100000"/>
              <a:buFont typeface="Arial" panose="020B0604020202020204" pitchFamily="34" charset="0"/>
              <a:buChar char="•"/>
              <a:defRPr sz="1600" kern="1200">
                <a:solidFill>
                  <a:schemeClr val="accent1"/>
                </a:solidFill>
                <a:latin typeface="+mn-lt"/>
                <a:ea typeface="+mn-ea"/>
                <a:cs typeface="+mn-cs"/>
              </a:defRPr>
            </a:lvl7pPr>
            <a:lvl8pPr marL="541338" indent="-180975" algn="l" defTabSz="914400" rtl="0" eaLnBrk="1" latinLnBrk="0" hangingPunct="1">
              <a:lnSpc>
                <a:spcPct val="90000"/>
              </a:lnSpc>
              <a:spcBef>
                <a:spcPts val="600"/>
              </a:spcBef>
              <a:spcAft>
                <a:spcPts val="600"/>
              </a:spcAft>
              <a:buClr>
                <a:schemeClr val="accent2"/>
              </a:buClr>
              <a:buFont typeface="Arial" panose="020B0604020202020204" pitchFamily="34" charset="0"/>
              <a:buChar char="-"/>
              <a:defRPr sz="1600" kern="1200">
                <a:solidFill>
                  <a:schemeClr val="accent1"/>
                </a:solidFill>
                <a:latin typeface="+mn-lt"/>
                <a:ea typeface="+mn-ea"/>
                <a:cs typeface="+mn-cs"/>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600" b="0" kern="1200">
                <a:solidFill>
                  <a:schemeClr val="accent1"/>
                </a:solidFill>
                <a:latin typeface="+mn-lt"/>
                <a:ea typeface="+mn-ea"/>
                <a:cs typeface="+mn-cs"/>
              </a:defRPr>
            </a:lvl9pPr>
          </a:lstStyle>
          <a:p>
            <a:pPr marL="0" indent="0">
              <a:buNone/>
            </a:pPr>
            <a:endParaRPr lang="nl-NL" sz="2000" b="0" i="0" noProof="0" dirty="0">
              <a:latin typeface="Arial" charset="0"/>
            </a:endParaRPr>
          </a:p>
        </p:txBody>
      </p:sp>
      <p:cxnSp>
        <p:nvCxnSpPr>
          <p:cNvPr id="60" name="Rechte verbindingslijn 59"/>
          <p:cNvCxnSpPr>
            <a:cxnSpLocks/>
          </p:cNvCxnSpPr>
          <p:nvPr userDrawn="1"/>
        </p:nvCxnSpPr>
        <p:spPr>
          <a:xfrm>
            <a:off x="693962" y="1124808"/>
            <a:ext cx="9946827" cy="0"/>
          </a:xfrm>
          <a:prstGeom prst="line">
            <a:avLst/>
          </a:prstGeom>
          <a:ln w="12700">
            <a:solidFill>
              <a:srgbClr val="E7E6E6"/>
            </a:solidFill>
          </a:ln>
        </p:spPr>
        <p:style>
          <a:lnRef idx="1">
            <a:schemeClr val="accent1"/>
          </a:lnRef>
          <a:fillRef idx="0">
            <a:schemeClr val="accent1"/>
          </a:fillRef>
          <a:effectRef idx="0">
            <a:schemeClr val="accent1"/>
          </a:effectRef>
          <a:fontRef idx="minor">
            <a:schemeClr val="tx1"/>
          </a:fontRef>
        </p:style>
      </p:cxnSp>
      <p:sp>
        <p:nvSpPr>
          <p:cNvPr id="61" name="Vrije vorm 308"/>
          <p:cNvSpPr/>
          <p:nvPr userDrawn="1"/>
        </p:nvSpPr>
        <p:spPr>
          <a:xfrm>
            <a:off x="11056395" y="692697"/>
            <a:ext cx="434787" cy="433993"/>
          </a:xfrm>
          <a:custGeom>
            <a:avLst/>
            <a:gdLst>
              <a:gd name="connsiteX0" fmla="*/ 3160837 w 6321674"/>
              <a:gd name="connsiteY0" fmla="*/ 0 h 6321674"/>
              <a:gd name="connsiteX1" fmla="*/ 6321674 w 6321674"/>
              <a:gd name="connsiteY1" fmla="*/ 3160837 h 6321674"/>
              <a:gd name="connsiteX2" fmla="*/ 6073280 w 6321674"/>
              <a:gd name="connsiteY2" fmla="*/ 4391178 h 6321674"/>
              <a:gd name="connsiteX3" fmla="*/ 6050767 w 6321674"/>
              <a:gd name="connsiteY3" fmla="*/ 4437912 h 6321674"/>
              <a:gd name="connsiteX4" fmla="*/ 5808464 w 6321674"/>
              <a:gd name="connsiteY4" fmla="*/ 4437912 h 6321674"/>
              <a:gd name="connsiteX5" fmla="*/ 4886641 w 6321674"/>
              <a:gd name="connsiteY5" fmla="*/ 3516089 h 6321674"/>
              <a:gd name="connsiteX6" fmla="*/ 4886641 w 6321674"/>
              <a:gd name="connsiteY6" fmla="*/ 2976234 h 6321674"/>
              <a:gd name="connsiteX7" fmla="*/ 4861424 w 6321674"/>
              <a:gd name="connsiteY7" fmla="*/ 2811002 h 6321674"/>
              <a:gd name="connsiteX8" fmla="*/ 3160837 w 6321674"/>
              <a:gd name="connsiteY8" fmla="*/ 1424984 h 6321674"/>
              <a:gd name="connsiteX9" fmla="*/ 1759746 w 6321674"/>
              <a:gd name="connsiteY9" fmla="*/ 1424984 h 6321674"/>
              <a:gd name="connsiteX10" fmla="*/ 2750811 w 6321674"/>
              <a:gd name="connsiteY10" fmla="*/ 2416049 h 6321674"/>
              <a:gd name="connsiteX11" fmla="*/ 2828413 w 6321674"/>
              <a:gd name="connsiteY11" fmla="*/ 2373928 h 6321674"/>
              <a:gd name="connsiteX12" fmla="*/ 3160836 w 6321674"/>
              <a:gd name="connsiteY12" fmla="*/ 2306815 h 6321674"/>
              <a:gd name="connsiteX13" fmla="*/ 4014858 w 6321674"/>
              <a:gd name="connsiteY13" fmla="*/ 3160837 h 6321674"/>
              <a:gd name="connsiteX14" fmla="*/ 3947745 w 6321674"/>
              <a:gd name="connsiteY14" fmla="*/ 3493261 h 6321674"/>
              <a:gd name="connsiteX15" fmla="*/ 3905624 w 6321674"/>
              <a:gd name="connsiteY15" fmla="*/ 3570862 h 6321674"/>
              <a:gd name="connsiteX16" fmla="*/ 4978204 w 6321674"/>
              <a:gd name="connsiteY16" fmla="*/ 4651491 h 6321674"/>
              <a:gd name="connsiteX17" fmla="*/ 5564528 w 6321674"/>
              <a:gd name="connsiteY17" fmla="*/ 4886642 h 6321674"/>
              <a:gd name="connsiteX18" fmla="*/ 5807033 w 6321674"/>
              <a:gd name="connsiteY18" fmla="*/ 4886642 h 6321674"/>
              <a:gd name="connsiteX19" fmla="*/ 5781853 w 6321674"/>
              <a:gd name="connsiteY19" fmla="*/ 4928091 h 6321674"/>
              <a:gd name="connsiteX20" fmla="*/ 3160837 w 6321674"/>
              <a:gd name="connsiteY20" fmla="*/ 6321674 h 6321674"/>
              <a:gd name="connsiteX21" fmla="*/ 0 w 6321674"/>
              <a:gd name="connsiteY21" fmla="*/ 3160837 h 6321674"/>
              <a:gd name="connsiteX22" fmla="*/ 248395 w 6321674"/>
              <a:gd name="connsiteY22" fmla="*/ 1930497 h 6321674"/>
              <a:gd name="connsiteX23" fmla="*/ 278958 w 6321674"/>
              <a:gd name="connsiteY23" fmla="*/ 1867050 h 6321674"/>
              <a:gd name="connsiteX24" fmla="*/ 523257 w 6321674"/>
              <a:gd name="connsiteY24" fmla="*/ 1867050 h 6321674"/>
              <a:gd name="connsiteX25" fmla="*/ 1445080 w 6321674"/>
              <a:gd name="connsiteY25" fmla="*/ 2788873 h 6321674"/>
              <a:gd name="connsiteX26" fmla="*/ 1445080 w 6321674"/>
              <a:gd name="connsiteY26" fmla="*/ 3411271 h 6321674"/>
              <a:gd name="connsiteX27" fmla="*/ 1460251 w 6321674"/>
              <a:gd name="connsiteY27" fmla="*/ 3510672 h 6321674"/>
              <a:gd name="connsiteX28" fmla="*/ 3160837 w 6321674"/>
              <a:gd name="connsiteY28" fmla="*/ 4896690 h 6321674"/>
              <a:gd name="connsiteX29" fmla="*/ 4561928 w 6321674"/>
              <a:gd name="connsiteY29" fmla="*/ 4896690 h 6321674"/>
              <a:gd name="connsiteX30" fmla="*/ 3570862 w 6321674"/>
              <a:gd name="connsiteY30" fmla="*/ 3905624 h 6321674"/>
              <a:gd name="connsiteX31" fmla="*/ 3493260 w 6321674"/>
              <a:gd name="connsiteY31" fmla="*/ 3947745 h 6321674"/>
              <a:gd name="connsiteX32" fmla="*/ 3160836 w 6321674"/>
              <a:gd name="connsiteY32" fmla="*/ 4014859 h 6321674"/>
              <a:gd name="connsiteX33" fmla="*/ 2306814 w 6321674"/>
              <a:gd name="connsiteY33" fmla="*/ 3160837 h 6321674"/>
              <a:gd name="connsiteX34" fmla="*/ 2373928 w 6321674"/>
              <a:gd name="connsiteY34" fmla="*/ 2828413 h 6321674"/>
              <a:gd name="connsiteX35" fmla="*/ 2416050 w 6321674"/>
              <a:gd name="connsiteY35" fmla="*/ 2750811 h 6321674"/>
              <a:gd name="connsiteX36" fmla="*/ 1433758 w 6321674"/>
              <a:gd name="connsiteY36" fmla="*/ 1759384 h 6321674"/>
              <a:gd name="connsiteX37" fmla="*/ 731545 w 6321674"/>
              <a:gd name="connsiteY37" fmla="*/ 1403612 h 6321674"/>
              <a:gd name="connsiteX38" fmla="*/ 533729 w 6321674"/>
              <a:gd name="connsiteY38" fmla="*/ 1403612 h 6321674"/>
              <a:gd name="connsiteX39" fmla="*/ 539822 w 6321674"/>
              <a:gd name="connsiteY39" fmla="*/ 1393583 h 6321674"/>
              <a:gd name="connsiteX40" fmla="*/ 3160837 w 6321674"/>
              <a:gd name="connsiteY40" fmla="*/ 0 h 6321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321674" h="6321674">
                <a:moveTo>
                  <a:pt x="3160837" y="0"/>
                </a:moveTo>
                <a:cubicBezTo>
                  <a:pt x="4906519" y="0"/>
                  <a:pt x="6321674" y="1415155"/>
                  <a:pt x="6321674" y="3160837"/>
                </a:cubicBezTo>
                <a:cubicBezTo>
                  <a:pt x="6321674" y="3597258"/>
                  <a:pt x="6233227" y="4013020"/>
                  <a:pt x="6073280" y="4391178"/>
                </a:cubicBezTo>
                <a:lnTo>
                  <a:pt x="6050767" y="4437912"/>
                </a:lnTo>
                <a:lnTo>
                  <a:pt x="5808464" y="4437912"/>
                </a:lnTo>
                <a:cubicBezTo>
                  <a:pt x="5299355" y="4437912"/>
                  <a:pt x="4886641" y="4025198"/>
                  <a:pt x="4886641" y="3516089"/>
                </a:cubicBezTo>
                <a:lnTo>
                  <a:pt x="4886641" y="2976234"/>
                </a:lnTo>
                <a:lnTo>
                  <a:pt x="4861424" y="2811002"/>
                </a:lnTo>
                <a:cubicBezTo>
                  <a:pt x="4699562" y="2020003"/>
                  <a:pt x="3999687" y="1424984"/>
                  <a:pt x="3160837" y="1424984"/>
                </a:cubicBezTo>
                <a:lnTo>
                  <a:pt x="1759746" y="1424984"/>
                </a:lnTo>
                <a:lnTo>
                  <a:pt x="2750811" y="2416049"/>
                </a:lnTo>
                <a:lnTo>
                  <a:pt x="2828413" y="2373928"/>
                </a:lnTo>
                <a:cubicBezTo>
                  <a:pt x="2930586" y="2330712"/>
                  <a:pt x="3042921" y="2306815"/>
                  <a:pt x="3160836" y="2306815"/>
                </a:cubicBezTo>
                <a:cubicBezTo>
                  <a:pt x="3632499" y="2306815"/>
                  <a:pt x="4014858" y="2689174"/>
                  <a:pt x="4014858" y="3160837"/>
                </a:cubicBezTo>
                <a:cubicBezTo>
                  <a:pt x="4014858" y="3278753"/>
                  <a:pt x="3990961" y="3391087"/>
                  <a:pt x="3947745" y="3493261"/>
                </a:cubicBezTo>
                <a:lnTo>
                  <a:pt x="3905624" y="3570862"/>
                </a:lnTo>
                <a:lnTo>
                  <a:pt x="4978204" y="4651491"/>
                </a:lnTo>
                <a:cubicBezTo>
                  <a:pt x="5125286" y="4798573"/>
                  <a:pt x="5340089" y="4886642"/>
                  <a:pt x="5564528" y="4886642"/>
                </a:cubicBezTo>
                <a:lnTo>
                  <a:pt x="5807033" y="4886642"/>
                </a:lnTo>
                <a:lnTo>
                  <a:pt x="5781853" y="4928091"/>
                </a:lnTo>
                <a:cubicBezTo>
                  <a:pt x="5213828" y="5768879"/>
                  <a:pt x="4251889" y="6321674"/>
                  <a:pt x="3160837" y="6321674"/>
                </a:cubicBezTo>
                <a:cubicBezTo>
                  <a:pt x="1415155" y="6321674"/>
                  <a:pt x="0" y="4906519"/>
                  <a:pt x="0" y="3160837"/>
                </a:cubicBezTo>
                <a:cubicBezTo>
                  <a:pt x="0" y="2724417"/>
                  <a:pt x="88448" y="2308654"/>
                  <a:pt x="248395" y="1930497"/>
                </a:cubicBezTo>
                <a:lnTo>
                  <a:pt x="278958" y="1867050"/>
                </a:lnTo>
                <a:lnTo>
                  <a:pt x="523257" y="1867050"/>
                </a:lnTo>
                <a:cubicBezTo>
                  <a:pt x="1032366" y="1867050"/>
                  <a:pt x="1445080" y="2279764"/>
                  <a:pt x="1445080" y="2788873"/>
                </a:cubicBezTo>
                <a:lnTo>
                  <a:pt x="1445080" y="3411271"/>
                </a:lnTo>
                <a:lnTo>
                  <a:pt x="1460251" y="3510672"/>
                </a:lnTo>
                <a:cubicBezTo>
                  <a:pt x="1622113" y="4301671"/>
                  <a:pt x="2321988" y="4896690"/>
                  <a:pt x="3160837" y="4896690"/>
                </a:cubicBezTo>
                <a:lnTo>
                  <a:pt x="4561928" y="4896690"/>
                </a:lnTo>
                <a:lnTo>
                  <a:pt x="3570862" y="3905624"/>
                </a:lnTo>
                <a:lnTo>
                  <a:pt x="3493260" y="3947745"/>
                </a:lnTo>
                <a:cubicBezTo>
                  <a:pt x="3391086" y="3990961"/>
                  <a:pt x="3278752" y="4014859"/>
                  <a:pt x="3160836" y="4014859"/>
                </a:cubicBezTo>
                <a:cubicBezTo>
                  <a:pt x="2689173" y="4014859"/>
                  <a:pt x="2306814" y="3632500"/>
                  <a:pt x="2306814" y="3160837"/>
                </a:cubicBezTo>
                <a:cubicBezTo>
                  <a:pt x="2306814" y="3042921"/>
                  <a:pt x="2330712" y="2930587"/>
                  <a:pt x="2373928" y="2828413"/>
                </a:cubicBezTo>
                <a:lnTo>
                  <a:pt x="2416050" y="2750811"/>
                </a:lnTo>
                <a:lnTo>
                  <a:pt x="1433758" y="1759384"/>
                </a:lnTo>
                <a:cubicBezTo>
                  <a:pt x="1244033" y="1545756"/>
                  <a:pt x="1012094" y="1403612"/>
                  <a:pt x="731545" y="1403612"/>
                </a:cubicBezTo>
                <a:lnTo>
                  <a:pt x="533729" y="1403612"/>
                </a:lnTo>
                <a:lnTo>
                  <a:pt x="539822" y="1393583"/>
                </a:lnTo>
                <a:cubicBezTo>
                  <a:pt x="1107847" y="552795"/>
                  <a:pt x="2069786" y="0"/>
                  <a:pt x="3160837" y="0"/>
                </a:cubicBezTo>
                <a:close/>
              </a:path>
            </a:pathLst>
          </a:custGeom>
          <a:solidFill>
            <a:srgbClr val="0096A5"/>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400"/>
            <a:endParaRPr lang="nl-NL" sz="1800" b="0" i="0" noProof="0" dirty="0">
              <a:solidFill>
                <a:prstClr val="black"/>
              </a:solidFill>
              <a:latin typeface="Arial" charset="0"/>
            </a:endParaRPr>
          </a:p>
        </p:txBody>
      </p:sp>
      <p:grpSp>
        <p:nvGrpSpPr>
          <p:cNvPr id="4" name="Groep 3"/>
          <p:cNvGrpSpPr/>
          <p:nvPr userDrawn="1"/>
        </p:nvGrpSpPr>
        <p:grpSpPr>
          <a:xfrm>
            <a:off x="1630522" y="2276771"/>
            <a:ext cx="758666" cy="226154"/>
            <a:chOff x="1607118" y="2276771"/>
            <a:chExt cx="757283" cy="226154"/>
          </a:xfrm>
        </p:grpSpPr>
        <p:grpSp>
          <p:nvGrpSpPr>
            <p:cNvPr id="71" name="Groep 70"/>
            <p:cNvGrpSpPr/>
            <p:nvPr userDrawn="1"/>
          </p:nvGrpSpPr>
          <p:grpSpPr>
            <a:xfrm>
              <a:off x="2077148" y="2276771"/>
              <a:ext cx="287253" cy="226154"/>
              <a:chOff x="-3310843" y="700986"/>
              <a:chExt cx="182598" cy="143759"/>
            </a:xfrm>
          </p:grpSpPr>
          <p:grpSp>
            <p:nvGrpSpPr>
              <p:cNvPr id="160" name="Groep 159"/>
              <p:cNvGrpSpPr/>
              <p:nvPr userDrawn="1"/>
            </p:nvGrpSpPr>
            <p:grpSpPr>
              <a:xfrm>
                <a:off x="-3310843" y="700986"/>
                <a:ext cx="182598" cy="143759"/>
                <a:chOff x="-3310843" y="700986"/>
                <a:chExt cx="182598" cy="143759"/>
              </a:xfrm>
            </p:grpSpPr>
            <p:cxnSp>
              <p:nvCxnSpPr>
                <p:cNvPr id="164" name="Rechte verbindingslijn 163"/>
                <p:cNvCxnSpPr/>
                <p:nvPr userDrawn="1"/>
              </p:nvCxnSpPr>
              <p:spPr>
                <a:xfrm>
                  <a:off x="-3310843" y="700986"/>
                  <a:ext cx="182598" cy="0"/>
                </a:xfrm>
                <a:prstGeom prst="line">
                  <a:avLst/>
                </a:prstGeom>
                <a:noFill/>
                <a:ln w="19050" cap="flat" cmpd="sng" algn="ctr">
                  <a:solidFill>
                    <a:srgbClr val="767171"/>
                  </a:solidFill>
                  <a:prstDash val="solid"/>
                </a:ln>
                <a:effectLst/>
              </p:spPr>
            </p:cxnSp>
            <p:cxnSp>
              <p:nvCxnSpPr>
                <p:cNvPr id="165" name="Rechte verbindingslijn 164"/>
                <p:cNvCxnSpPr/>
                <p:nvPr userDrawn="1"/>
              </p:nvCxnSpPr>
              <p:spPr>
                <a:xfrm>
                  <a:off x="-3310843" y="844745"/>
                  <a:ext cx="182598" cy="0"/>
                </a:xfrm>
                <a:prstGeom prst="line">
                  <a:avLst/>
                </a:prstGeom>
                <a:noFill/>
                <a:ln w="19050" cap="flat" cmpd="sng" algn="ctr">
                  <a:solidFill>
                    <a:srgbClr val="767171"/>
                  </a:solidFill>
                  <a:prstDash val="solid"/>
                </a:ln>
                <a:effectLst/>
              </p:spPr>
            </p:cxnSp>
            <p:cxnSp>
              <p:nvCxnSpPr>
                <p:cNvPr id="166" name="Rechte verbindingslijn 165"/>
                <p:cNvCxnSpPr/>
                <p:nvPr userDrawn="1"/>
              </p:nvCxnSpPr>
              <p:spPr>
                <a:xfrm>
                  <a:off x="-3213196" y="808806"/>
                  <a:ext cx="82203" cy="0"/>
                </a:xfrm>
                <a:prstGeom prst="line">
                  <a:avLst/>
                </a:prstGeom>
                <a:noFill/>
                <a:ln w="19050" cap="flat" cmpd="sng" algn="ctr">
                  <a:solidFill>
                    <a:srgbClr val="767171"/>
                  </a:solidFill>
                  <a:prstDash val="solid"/>
                </a:ln>
                <a:effectLst/>
              </p:spPr>
            </p:cxnSp>
            <p:cxnSp>
              <p:nvCxnSpPr>
                <p:cNvPr id="167" name="Rechte verbindingslijn 166"/>
                <p:cNvCxnSpPr/>
                <p:nvPr userDrawn="1"/>
              </p:nvCxnSpPr>
              <p:spPr>
                <a:xfrm>
                  <a:off x="-3213196" y="772866"/>
                  <a:ext cx="82203" cy="0"/>
                </a:xfrm>
                <a:prstGeom prst="line">
                  <a:avLst/>
                </a:prstGeom>
                <a:noFill/>
                <a:ln w="19050" cap="flat" cmpd="sng" algn="ctr">
                  <a:solidFill>
                    <a:srgbClr val="767171"/>
                  </a:solidFill>
                  <a:prstDash val="solid"/>
                </a:ln>
                <a:effectLst/>
              </p:spPr>
            </p:cxnSp>
            <p:cxnSp>
              <p:nvCxnSpPr>
                <p:cNvPr id="168" name="Rechte verbindingslijn 167"/>
                <p:cNvCxnSpPr/>
                <p:nvPr userDrawn="1"/>
              </p:nvCxnSpPr>
              <p:spPr>
                <a:xfrm>
                  <a:off x="-3213196" y="736926"/>
                  <a:ext cx="82203" cy="0"/>
                </a:xfrm>
                <a:prstGeom prst="line">
                  <a:avLst/>
                </a:prstGeom>
                <a:noFill/>
                <a:ln w="19050" cap="flat" cmpd="sng" algn="ctr">
                  <a:solidFill>
                    <a:srgbClr val="767171"/>
                  </a:solidFill>
                  <a:prstDash val="solid"/>
                </a:ln>
                <a:effectLst/>
              </p:spPr>
            </p:cxnSp>
          </p:grpSp>
          <p:grpSp>
            <p:nvGrpSpPr>
              <p:cNvPr id="161" name="Groep 160"/>
              <p:cNvGrpSpPr/>
              <p:nvPr userDrawn="1"/>
            </p:nvGrpSpPr>
            <p:grpSpPr>
              <a:xfrm flipH="1">
                <a:off x="-3310774" y="735854"/>
                <a:ext cx="88801" cy="72568"/>
                <a:chOff x="-2091059" y="1395403"/>
                <a:chExt cx="157316" cy="128558"/>
              </a:xfrm>
            </p:grpSpPr>
            <p:sp>
              <p:nvSpPr>
                <p:cNvPr id="162" name="Rechthoek 161"/>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63" name="Pijl: punthaak 162"/>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74" name="Groep 73"/>
            <p:cNvGrpSpPr/>
            <p:nvPr userDrawn="1"/>
          </p:nvGrpSpPr>
          <p:grpSpPr>
            <a:xfrm>
              <a:off x="1607118" y="2276771"/>
              <a:ext cx="287253" cy="226154"/>
              <a:chOff x="-3634116" y="700986"/>
              <a:chExt cx="182598" cy="143759"/>
            </a:xfrm>
          </p:grpSpPr>
          <p:grpSp>
            <p:nvGrpSpPr>
              <p:cNvPr id="151" name="Groep 150"/>
              <p:cNvGrpSpPr/>
              <p:nvPr userDrawn="1"/>
            </p:nvGrpSpPr>
            <p:grpSpPr>
              <a:xfrm>
                <a:off x="-3634116" y="700986"/>
                <a:ext cx="182598" cy="143759"/>
                <a:chOff x="-3634116" y="700986"/>
                <a:chExt cx="182598" cy="143759"/>
              </a:xfrm>
            </p:grpSpPr>
            <p:cxnSp>
              <p:nvCxnSpPr>
                <p:cNvPr id="155" name="Rechte verbindingslijn 154"/>
                <p:cNvCxnSpPr/>
                <p:nvPr userDrawn="1"/>
              </p:nvCxnSpPr>
              <p:spPr>
                <a:xfrm>
                  <a:off x="-3634116" y="700986"/>
                  <a:ext cx="182598" cy="0"/>
                </a:xfrm>
                <a:prstGeom prst="line">
                  <a:avLst/>
                </a:prstGeom>
                <a:noFill/>
                <a:ln w="19050" cap="flat" cmpd="sng" algn="ctr">
                  <a:solidFill>
                    <a:srgbClr val="767171"/>
                  </a:solidFill>
                  <a:prstDash val="solid"/>
                </a:ln>
                <a:effectLst/>
              </p:spPr>
            </p:cxnSp>
            <p:cxnSp>
              <p:nvCxnSpPr>
                <p:cNvPr id="156" name="Rechte verbindingslijn 155"/>
                <p:cNvCxnSpPr/>
                <p:nvPr userDrawn="1"/>
              </p:nvCxnSpPr>
              <p:spPr>
                <a:xfrm>
                  <a:off x="-3634116" y="844745"/>
                  <a:ext cx="182598" cy="0"/>
                </a:xfrm>
                <a:prstGeom prst="line">
                  <a:avLst/>
                </a:prstGeom>
                <a:noFill/>
                <a:ln w="19050" cap="flat" cmpd="sng" algn="ctr">
                  <a:solidFill>
                    <a:srgbClr val="767171"/>
                  </a:solidFill>
                  <a:prstDash val="solid"/>
                </a:ln>
                <a:effectLst/>
              </p:spPr>
            </p:cxnSp>
            <p:cxnSp>
              <p:nvCxnSpPr>
                <p:cNvPr id="157" name="Rechte verbindingslijn 156"/>
                <p:cNvCxnSpPr/>
                <p:nvPr userDrawn="1"/>
              </p:nvCxnSpPr>
              <p:spPr>
                <a:xfrm>
                  <a:off x="-3536469" y="808806"/>
                  <a:ext cx="82203" cy="0"/>
                </a:xfrm>
                <a:prstGeom prst="line">
                  <a:avLst/>
                </a:prstGeom>
                <a:noFill/>
                <a:ln w="19050" cap="flat" cmpd="sng" algn="ctr">
                  <a:solidFill>
                    <a:srgbClr val="767171"/>
                  </a:solidFill>
                  <a:prstDash val="solid"/>
                </a:ln>
                <a:effectLst/>
              </p:spPr>
            </p:cxnSp>
            <p:cxnSp>
              <p:nvCxnSpPr>
                <p:cNvPr id="158" name="Rechte verbindingslijn 157"/>
                <p:cNvCxnSpPr/>
                <p:nvPr userDrawn="1"/>
              </p:nvCxnSpPr>
              <p:spPr>
                <a:xfrm>
                  <a:off x="-3536469" y="772866"/>
                  <a:ext cx="82203" cy="0"/>
                </a:xfrm>
                <a:prstGeom prst="line">
                  <a:avLst/>
                </a:prstGeom>
                <a:noFill/>
                <a:ln w="19050" cap="flat" cmpd="sng" algn="ctr">
                  <a:solidFill>
                    <a:srgbClr val="767171"/>
                  </a:solidFill>
                  <a:prstDash val="solid"/>
                </a:ln>
                <a:effectLst/>
              </p:spPr>
            </p:cxnSp>
            <p:cxnSp>
              <p:nvCxnSpPr>
                <p:cNvPr id="159" name="Rechte verbindingslijn 158"/>
                <p:cNvCxnSpPr/>
                <p:nvPr userDrawn="1"/>
              </p:nvCxnSpPr>
              <p:spPr>
                <a:xfrm>
                  <a:off x="-3536469" y="736926"/>
                  <a:ext cx="82203" cy="0"/>
                </a:xfrm>
                <a:prstGeom prst="line">
                  <a:avLst/>
                </a:prstGeom>
                <a:noFill/>
                <a:ln w="19050" cap="flat" cmpd="sng" algn="ctr">
                  <a:solidFill>
                    <a:srgbClr val="767171"/>
                  </a:solidFill>
                  <a:prstDash val="solid"/>
                </a:ln>
                <a:effectLst/>
              </p:spPr>
            </p:cxnSp>
          </p:grpSp>
          <p:grpSp>
            <p:nvGrpSpPr>
              <p:cNvPr id="152" name="Groep 151"/>
              <p:cNvGrpSpPr/>
              <p:nvPr userDrawn="1"/>
            </p:nvGrpSpPr>
            <p:grpSpPr>
              <a:xfrm>
                <a:off x="-3634047" y="735854"/>
                <a:ext cx="88801" cy="72568"/>
                <a:chOff x="-2091059" y="1395403"/>
                <a:chExt cx="157316" cy="128558"/>
              </a:xfrm>
            </p:grpSpPr>
            <p:sp>
              <p:nvSpPr>
                <p:cNvPr id="153" name="Rechthoek 152"/>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54" name="Pijl: punthaak 153"/>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grpSp>
        <p:nvGrpSpPr>
          <p:cNvPr id="179" name="Groep 178"/>
          <p:cNvGrpSpPr/>
          <p:nvPr userDrawn="1"/>
        </p:nvGrpSpPr>
        <p:grpSpPr>
          <a:xfrm>
            <a:off x="4573974" y="2179391"/>
            <a:ext cx="369155" cy="398538"/>
            <a:chOff x="14466489" y="1001522"/>
            <a:chExt cx="290627" cy="314333"/>
          </a:xfrm>
        </p:grpSpPr>
        <p:sp>
          <p:nvSpPr>
            <p:cNvPr id="200" name="Rechthoek 199"/>
            <p:cNvSpPr/>
            <p:nvPr userDrawn="1"/>
          </p:nvSpPr>
          <p:spPr>
            <a:xfrm>
              <a:off x="14466489" y="1001522"/>
              <a:ext cx="257935" cy="254168"/>
            </a:xfrm>
            <a:prstGeom prst="rect">
              <a:avLst/>
            </a:prstGeom>
            <a:solidFill>
              <a:schemeClr val="bg1"/>
            </a:solidFill>
            <a:ln w="1270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dirty="0">
                <a:solidFill>
                  <a:schemeClr val="tx1"/>
                </a:solidFill>
                <a:latin typeface="Arial" panose="020B0604020202020204" pitchFamily="34" charset="0"/>
                <a:cs typeface="Arial" panose="020B0604020202020204" pitchFamily="34" charset="0"/>
              </a:endParaRPr>
            </a:p>
          </p:txBody>
        </p:sp>
        <p:sp>
          <p:nvSpPr>
            <p:cNvPr id="201" name="Ovaal 200"/>
            <p:cNvSpPr/>
            <p:nvPr userDrawn="1"/>
          </p:nvSpPr>
          <p:spPr>
            <a:xfrm>
              <a:off x="14623626" y="1033630"/>
              <a:ext cx="71169" cy="71169"/>
            </a:xfrm>
            <a:prstGeom prst="ellipse">
              <a:avLst/>
            </a:prstGeom>
            <a:solidFill>
              <a:srgbClr val="F1D8A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202" name="Vrije vorm: vorm 201"/>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203" name="Rechthoek: afgeronde hoeken 202"/>
            <p:cNvSpPr/>
            <p:nvPr userDrawn="1"/>
          </p:nvSpPr>
          <p:spPr>
            <a:xfrm>
              <a:off x="14601150" y="1145314"/>
              <a:ext cx="155966" cy="116816"/>
            </a:xfrm>
            <a:prstGeom prst="roundRect">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dirty="0">
                <a:solidFill>
                  <a:schemeClr val="tx1"/>
                </a:solidFill>
                <a:latin typeface="Arial" panose="020B0604020202020204" pitchFamily="34" charset="0"/>
                <a:cs typeface="Arial" panose="020B0604020202020204" pitchFamily="34" charset="0"/>
              </a:endParaRPr>
            </a:p>
          </p:txBody>
        </p:sp>
        <p:cxnSp>
          <p:nvCxnSpPr>
            <p:cNvPr id="204" name="Rechte verbindingslijn 203"/>
            <p:cNvCxnSpPr>
              <a:cxnSpLocks/>
            </p:cNvCxnSpPr>
            <p:nvPr userDrawn="1"/>
          </p:nvCxnSpPr>
          <p:spPr>
            <a:xfrm>
              <a:off x="14637490" y="1308665"/>
              <a:ext cx="83286" cy="0"/>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cxnSp>
          <p:nvCxnSpPr>
            <p:cNvPr id="205" name="Rechte verbindingslijn 204"/>
            <p:cNvCxnSpPr>
              <a:cxnSpLocks/>
              <a:stCxn id="203" idx="2"/>
            </p:cNvCxnSpPr>
            <p:nvPr userDrawn="1"/>
          </p:nvCxnSpPr>
          <p:spPr>
            <a:xfrm flipH="1">
              <a:off x="14678717" y="1262130"/>
              <a:ext cx="416" cy="43573"/>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grpSp>
      <p:grpSp>
        <p:nvGrpSpPr>
          <p:cNvPr id="128" name="HYPERLINKS"/>
          <p:cNvGrpSpPr/>
          <p:nvPr userDrawn="1"/>
        </p:nvGrpSpPr>
        <p:grpSpPr>
          <a:xfrm>
            <a:off x="674999" y="1599166"/>
            <a:ext cx="8081505" cy="4559785"/>
            <a:chOff x="673768" y="1599165"/>
            <a:chExt cx="8066773" cy="4559785"/>
          </a:xfrm>
        </p:grpSpPr>
        <p:sp>
          <p:nvSpPr>
            <p:cNvPr id="121" name="HYPERLINK">
              <a:hlinkClick r:id="rId2"/>
            </p:cNvPr>
            <p:cNvSpPr/>
            <p:nvPr userDrawn="1"/>
          </p:nvSpPr>
          <p:spPr>
            <a:xfrm>
              <a:off x="673768" y="1599165"/>
              <a:ext cx="2676295" cy="2226877"/>
            </a:xfrm>
            <a:prstGeom prst="rect">
              <a:avLst/>
            </a:prstGeom>
            <a:solidFill>
              <a:srgbClr val="F0F0F0">
                <a:alpha val="0"/>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l"/>
              <a:endParaRPr lang="en-US" sz="1000" b="0" i="0" dirty="0">
                <a:solidFill>
                  <a:schemeClr val="tx1"/>
                </a:solidFill>
                <a:latin typeface="Arial" charset="0"/>
              </a:endParaRPr>
            </a:p>
          </p:txBody>
        </p:sp>
        <p:sp>
          <p:nvSpPr>
            <p:cNvPr id="123" name="HYPERLINK">
              <a:hlinkClick r:id="rId3"/>
            </p:cNvPr>
            <p:cNvSpPr/>
            <p:nvPr userDrawn="1"/>
          </p:nvSpPr>
          <p:spPr>
            <a:xfrm>
              <a:off x="3465094" y="1599165"/>
              <a:ext cx="2574759" cy="2226877"/>
            </a:xfrm>
            <a:prstGeom prst="rect">
              <a:avLst/>
            </a:prstGeom>
            <a:solidFill>
              <a:srgbClr val="F0F0F0">
                <a:alpha val="0"/>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l"/>
              <a:endParaRPr lang="en-US" sz="1000" b="0" i="0" dirty="0">
                <a:solidFill>
                  <a:schemeClr val="tx1"/>
                </a:solidFill>
                <a:latin typeface="Arial" charset="0"/>
              </a:endParaRPr>
            </a:p>
          </p:txBody>
        </p:sp>
        <p:sp>
          <p:nvSpPr>
            <p:cNvPr id="124" name="HYPERLINK">
              <a:hlinkClick r:id="rId4"/>
            </p:cNvPr>
            <p:cNvSpPr/>
            <p:nvPr userDrawn="1"/>
          </p:nvSpPr>
          <p:spPr>
            <a:xfrm>
              <a:off x="6148301" y="1599165"/>
              <a:ext cx="2574759" cy="2226877"/>
            </a:xfrm>
            <a:prstGeom prst="rect">
              <a:avLst/>
            </a:prstGeom>
            <a:solidFill>
              <a:srgbClr val="F0F0F0">
                <a:alpha val="0"/>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l"/>
              <a:endParaRPr lang="en-US" sz="1000" b="0" i="0" dirty="0">
                <a:solidFill>
                  <a:schemeClr val="tx1"/>
                </a:solidFill>
                <a:latin typeface="Arial" charset="0"/>
              </a:endParaRPr>
            </a:p>
          </p:txBody>
        </p:sp>
        <p:sp>
          <p:nvSpPr>
            <p:cNvPr id="125" name="HYPERLINK">
              <a:hlinkClick r:id="rId5"/>
            </p:cNvPr>
            <p:cNvSpPr/>
            <p:nvPr userDrawn="1"/>
          </p:nvSpPr>
          <p:spPr>
            <a:xfrm>
              <a:off x="673768" y="3932073"/>
              <a:ext cx="2676295" cy="2226877"/>
            </a:xfrm>
            <a:prstGeom prst="rect">
              <a:avLst/>
            </a:prstGeom>
            <a:solidFill>
              <a:srgbClr val="F0F0F0">
                <a:alpha val="0"/>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l"/>
              <a:endParaRPr lang="en-US" sz="1000" b="0" i="0" dirty="0">
                <a:solidFill>
                  <a:schemeClr val="tx1"/>
                </a:solidFill>
                <a:latin typeface="Arial" charset="0"/>
              </a:endParaRPr>
            </a:p>
          </p:txBody>
        </p:sp>
        <p:sp>
          <p:nvSpPr>
            <p:cNvPr id="126" name="HYPERLINK">
              <a:hlinkClick r:id="rId6"/>
            </p:cNvPr>
            <p:cNvSpPr/>
            <p:nvPr userDrawn="1"/>
          </p:nvSpPr>
          <p:spPr>
            <a:xfrm>
              <a:off x="3454453" y="3932073"/>
              <a:ext cx="2590849" cy="2226877"/>
            </a:xfrm>
            <a:prstGeom prst="rect">
              <a:avLst/>
            </a:prstGeom>
            <a:solidFill>
              <a:srgbClr val="F0F0F0">
                <a:alpha val="0"/>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l"/>
              <a:endParaRPr lang="en-US" sz="1000" b="0" i="0" dirty="0">
                <a:solidFill>
                  <a:schemeClr val="tx1"/>
                </a:solidFill>
                <a:latin typeface="Arial" charset="0"/>
              </a:endParaRPr>
            </a:p>
          </p:txBody>
        </p:sp>
        <p:sp>
          <p:nvSpPr>
            <p:cNvPr id="127" name="HYPERLINK">
              <a:hlinkClick r:id="rId7"/>
            </p:cNvPr>
            <p:cNvSpPr/>
            <p:nvPr userDrawn="1"/>
          </p:nvSpPr>
          <p:spPr>
            <a:xfrm>
              <a:off x="6149692" y="3932073"/>
              <a:ext cx="2590849" cy="2226877"/>
            </a:xfrm>
            <a:prstGeom prst="rect">
              <a:avLst/>
            </a:prstGeom>
            <a:solidFill>
              <a:srgbClr val="F0F0F0">
                <a:alpha val="0"/>
              </a:srgb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l"/>
              <a:endParaRPr lang="en-US" sz="1000" b="0" i="0" dirty="0">
                <a:solidFill>
                  <a:schemeClr val="tx1"/>
                </a:solidFill>
                <a:latin typeface="Arial" charset="0"/>
              </a:endParaRPr>
            </a:p>
          </p:txBody>
        </p:sp>
      </p:grpSp>
      <p:sp>
        <p:nvSpPr>
          <p:cNvPr id="103" name="Rechthoek 102">
            <a:hlinkClick r:id="rId7"/>
            <a:extLst>
              <a:ext uri="{FF2B5EF4-FFF2-40B4-BE49-F238E27FC236}">
                <a16:creationId xmlns:a16="http://schemas.microsoft.com/office/drawing/2014/main" id="{A74EDF85-9D78-4A54-895F-5F47F5DE6BF2}"/>
              </a:ext>
            </a:extLst>
          </p:cNvPr>
          <p:cNvSpPr/>
          <p:nvPr userDrawn="1"/>
        </p:nvSpPr>
        <p:spPr>
          <a:xfrm>
            <a:off x="10208368" y="-1"/>
            <a:ext cx="1983633" cy="1997213"/>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Arial" charset="0"/>
            </a:endParaRPr>
          </a:p>
        </p:txBody>
      </p:sp>
    </p:spTree>
    <p:extLst>
      <p:ext uri="{BB962C8B-B14F-4D97-AF65-F5344CB8AC3E}">
        <p14:creationId xmlns:p14="http://schemas.microsoft.com/office/powerpoint/2010/main" val="25580890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INSTRUCTIES: Dia plakken">
    <p:spTree>
      <p:nvGrpSpPr>
        <p:cNvPr id="1" name=""/>
        <p:cNvGrpSpPr/>
        <p:nvPr/>
      </p:nvGrpSpPr>
      <p:grpSpPr>
        <a:xfrm>
          <a:off x="0" y="0"/>
          <a:ext cx="0" cy="0"/>
          <a:chOff x="0" y="0"/>
          <a:chExt cx="0" cy="0"/>
        </a:xfrm>
      </p:grpSpPr>
      <p:sp>
        <p:nvSpPr>
          <p:cNvPr id="60" name="Rechthoek 59"/>
          <p:cNvSpPr/>
          <p:nvPr userDrawn="1"/>
        </p:nvSpPr>
        <p:spPr>
          <a:xfrm>
            <a:off x="1"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dirty="0">
              <a:solidFill>
                <a:schemeClr val="tx1"/>
              </a:solidFill>
              <a:latin typeface="Arial" charset="0"/>
            </a:endParaRPr>
          </a:p>
        </p:txBody>
      </p:sp>
      <p:sp>
        <p:nvSpPr>
          <p:cNvPr id="8" name="Tekstvak 7"/>
          <p:cNvSpPr txBox="1"/>
          <p:nvPr userDrawn="1"/>
        </p:nvSpPr>
        <p:spPr>
          <a:xfrm>
            <a:off x="8548743" y="-399456"/>
            <a:ext cx="3643257" cy="381673"/>
          </a:xfrm>
          <a:prstGeom prst="rect">
            <a:avLst/>
          </a:prstGeom>
          <a:noFill/>
        </p:spPr>
        <p:txBody>
          <a:bodyPr wrap="square" lIns="0" tIns="0" rIns="0" bIns="0" rtlCol="0" anchor="ctr">
            <a:noAutofit/>
          </a:bodyPr>
          <a:lstStyle/>
          <a:p>
            <a:pPr algn="r"/>
            <a:r>
              <a:rPr lang="pt-BR" sz="1400" b="0" i="0" noProof="0" dirty="0">
                <a:solidFill>
                  <a:srgbClr val="303E48">
                    <a:lumMod val="60000"/>
                    <a:lumOff val="40000"/>
                  </a:srgbClr>
                </a:solidFill>
                <a:latin typeface="Arial" charset="0"/>
              </a:rPr>
              <a:t>Instructie dia: Dia plakken</a:t>
            </a:r>
            <a:endParaRPr lang="nl-NL" sz="1400" b="0" i="0" noProof="0" dirty="0">
              <a:solidFill>
                <a:srgbClr val="303E48">
                  <a:lumMod val="60000"/>
                  <a:lumOff val="40000"/>
                </a:srgbClr>
              </a:solidFill>
              <a:latin typeface="Arial" charset="0"/>
            </a:endParaRPr>
          </a:p>
        </p:txBody>
      </p:sp>
      <p:sp>
        <p:nvSpPr>
          <p:cNvPr id="7" name="Tekstvak 6"/>
          <p:cNvSpPr txBox="1"/>
          <p:nvPr userDrawn="1"/>
        </p:nvSpPr>
        <p:spPr>
          <a:xfrm>
            <a:off x="693962" y="692697"/>
            <a:ext cx="9946827" cy="461665"/>
          </a:xfrm>
          <a:prstGeom prst="rect">
            <a:avLst/>
          </a:prstGeom>
          <a:noFill/>
          <a:effectLst/>
        </p:spPr>
        <p:txBody>
          <a:bodyPr vert="horz" lIns="0" tIns="0" rIns="0" bIns="0" rtlCol="0" anchor="ctr">
            <a:noAutofit/>
          </a:bodyPr>
          <a:lstStyle>
            <a:lvl1pPr defTabSz="914400">
              <a:lnSpc>
                <a:spcPct val="90000"/>
              </a:lnSpc>
              <a:spcBef>
                <a:spcPts val="600"/>
              </a:spcBef>
              <a:spcAft>
                <a:spcPts val="600"/>
              </a:spcAft>
              <a:buNone/>
              <a:defRPr cap="all" baseline="0">
                <a:solidFill>
                  <a:schemeClr val="accent2"/>
                </a:solidFill>
                <a:latin typeface="+mj-lt"/>
                <a:ea typeface="+mj-ea"/>
                <a:cs typeface="+mj-cs"/>
              </a:defRPr>
            </a:lvl1pPr>
          </a:lstStyle>
          <a:p>
            <a:pPr marL="0" lvl="0" algn="l" defTabSz="914400" rtl="0" eaLnBrk="1" latinLnBrk="0" hangingPunct="1">
              <a:lnSpc>
                <a:spcPct val="90000"/>
              </a:lnSpc>
              <a:spcBef>
                <a:spcPts val="600"/>
              </a:spcBef>
              <a:spcAft>
                <a:spcPts val="600"/>
              </a:spcAft>
              <a:buNone/>
            </a:pPr>
            <a:r>
              <a:rPr lang="nl-NL" sz="2400" b="0" i="0" kern="1200" cap="all" baseline="0" noProof="0" dirty="0">
                <a:solidFill>
                  <a:srgbClr val="0096A5"/>
                </a:solidFill>
                <a:latin typeface="Arial" charset="0"/>
                <a:ea typeface="+mj-ea"/>
                <a:cs typeface="+mj-cs"/>
              </a:rPr>
              <a:t>Voordat je begint…</a:t>
            </a:r>
          </a:p>
        </p:txBody>
      </p:sp>
      <p:grpSp>
        <p:nvGrpSpPr>
          <p:cNvPr id="23" name="Groep 22">
            <a:extLst>
              <a:ext uri="{FF2B5EF4-FFF2-40B4-BE49-F238E27FC236}">
                <a16:creationId xmlns:a16="http://schemas.microsoft.com/office/drawing/2014/main" id="{AECC605F-1D7D-44DC-ACA6-7D0A7E2B238F}"/>
              </a:ext>
            </a:extLst>
          </p:cNvPr>
          <p:cNvGrpSpPr/>
          <p:nvPr userDrawn="1"/>
        </p:nvGrpSpPr>
        <p:grpSpPr>
          <a:xfrm>
            <a:off x="692151" y="1979427"/>
            <a:ext cx="10807637" cy="3437453"/>
            <a:chOff x="690889" y="1979426"/>
            <a:chExt cx="10787936" cy="3437453"/>
          </a:xfrm>
        </p:grpSpPr>
        <p:pic>
          <p:nvPicPr>
            <p:cNvPr id="10" name="Afbeelding 9">
              <a:extLst>
                <a:ext uri="{FF2B5EF4-FFF2-40B4-BE49-F238E27FC236}">
                  <a16:creationId xmlns:a16="http://schemas.microsoft.com/office/drawing/2014/main" id="{D247FBA0-6236-4D93-A681-2816EDF52EDA}"/>
                </a:ext>
              </a:extLst>
            </p:cNvPr>
            <p:cNvPicPr>
              <a:picLocks noChangeAspect="1"/>
            </p:cNvPicPr>
            <p:nvPr userDrawn="1"/>
          </p:nvPicPr>
          <p:blipFill>
            <a:blip r:embed="rId2"/>
            <a:stretch>
              <a:fillRect/>
            </a:stretch>
          </p:blipFill>
          <p:spPr>
            <a:xfrm>
              <a:off x="8381984" y="2928312"/>
              <a:ext cx="2757115" cy="1443177"/>
            </a:xfrm>
            <a:prstGeom prst="rect">
              <a:avLst/>
            </a:prstGeom>
            <a:ln>
              <a:solidFill>
                <a:srgbClr val="8C8F92"/>
              </a:solidFill>
            </a:ln>
          </p:spPr>
        </p:pic>
        <p:pic>
          <p:nvPicPr>
            <p:cNvPr id="5" name="Afbeelding 4">
              <a:extLst>
                <a:ext uri="{FF2B5EF4-FFF2-40B4-BE49-F238E27FC236}">
                  <a16:creationId xmlns:a16="http://schemas.microsoft.com/office/drawing/2014/main" id="{FAABE902-541F-43CD-B0AB-BAE7064CE481}"/>
                </a:ext>
              </a:extLst>
            </p:cNvPr>
            <p:cNvPicPr>
              <a:picLocks noChangeAspect="1"/>
            </p:cNvPicPr>
            <p:nvPr userDrawn="1"/>
          </p:nvPicPr>
          <p:blipFill>
            <a:blip r:embed="rId3"/>
            <a:stretch>
              <a:fillRect/>
            </a:stretch>
          </p:blipFill>
          <p:spPr>
            <a:xfrm>
              <a:off x="4528720" y="2922054"/>
              <a:ext cx="2760606" cy="1443633"/>
            </a:xfrm>
            <a:prstGeom prst="rect">
              <a:avLst/>
            </a:prstGeom>
            <a:ln>
              <a:solidFill>
                <a:srgbClr val="8C8F92"/>
              </a:solidFill>
            </a:ln>
          </p:spPr>
        </p:pic>
        <p:pic>
          <p:nvPicPr>
            <p:cNvPr id="4" name="Afbeelding 3">
              <a:extLst>
                <a:ext uri="{FF2B5EF4-FFF2-40B4-BE49-F238E27FC236}">
                  <a16:creationId xmlns:a16="http://schemas.microsoft.com/office/drawing/2014/main" id="{15E11FFE-88B5-4A5D-8FE3-E92B473F3491}"/>
                </a:ext>
              </a:extLst>
            </p:cNvPr>
            <p:cNvPicPr>
              <a:picLocks noChangeAspect="1"/>
            </p:cNvPicPr>
            <p:nvPr userDrawn="1"/>
          </p:nvPicPr>
          <p:blipFill>
            <a:blip r:embed="rId4"/>
            <a:stretch>
              <a:fillRect/>
            </a:stretch>
          </p:blipFill>
          <p:spPr>
            <a:xfrm>
              <a:off x="690889" y="2942759"/>
              <a:ext cx="2735216" cy="1429545"/>
            </a:xfrm>
            <a:prstGeom prst="rect">
              <a:avLst/>
            </a:prstGeom>
            <a:ln>
              <a:solidFill>
                <a:srgbClr val="8C8F92"/>
              </a:solidFill>
            </a:ln>
          </p:spPr>
        </p:pic>
        <p:grpSp>
          <p:nvGrpSpPr>
            <p:cNvPr id="35" name="Groep 34"/>
            <p:cNvGrpSpPr/>
            <p:nvPr userDrawn="1"/>
          </p:nvGrpSpPr>
          <p:grpSpPr>
            <a:xfrm>
              <a:off x="691258" y="1979426"/>
              <a:ext cx="10787567" cy="3437453"/>
              <a:chOff x="435100" y="2165458"/>
              <a:chExt cx="10787567" cy="3437453"/>
            </a:xfrm>
          </p:grpSpPr>
          <p:grpSp>
            <p:nvGrpSpPr>
              <p:cNvPr id="42" name="Groep 41"/>
              <p:cNvGrpSpPr/>
              <p:nvPr/>
            </p:nvGrpSpPr>
            <p:grpSpPr>
              <a:xfrm>
                <a:off x="689183" y="2317897"/>
                <a:ext cx="1819124" cy="1488559"/>
                <a:chOff x="1576217" y="1539637"/>
                <a:chExt cx="2497599" cy="2043743"/>
              </a:xfrm>
            </p:grpSpPr>
            <p:sp>
              <p:nvSpPr>
                <p:cNvPr id="70" name="Ovaal 69"/>
                <p:cNvSpPr/>
                <p:nvPr/>
              </p:nvSpPr>
              <p:spPr>
                <a:xfrm>
                  <a:off x="1576217" y="2624542"/>
                  <a:ext cx="268099" cy="268101"/>
                </a:xfrm>
                <a:prstGeom prst="ellipse">
                  <a:avLst/>
                </a:prstGeom>
                <a:solidFill>
                  <a:schemeClr val="bg1">
                    <a:alpha val="0"/>
                  </a:schemeClr>
                </a:solidFill>
                <a:ln w="19050">
                  <a:solidFill>
                    <a:srgbClr val="0096A5"/>
                  </a:solidFill>
                </a:ln>
                <a:effectLst>
                  <a:outerShdw dir="8100000" sx="105000" sy="105000" algn="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lvl="0" algn="ctr"/>
                  <a:endParaRPr lang="nl-NL" sz="1800" b="0" i="0" dirty="0">
                    <a:latin typeface="Arial" charset="0"/>
                  </a:endParaRPr>
                </a:p>
              </p:txBody>
            </p:sp>
            <p:cxnSp>
              <p:nvCxnSpPr>
                <p:cNvPr id="72" name="Rechte verbindingslijn 71"/>
                <p:cNvCxnSpPr>
                  <a:cxnSpLocks/>
                </p:cNvCxnSpPr>
                <p:nvPr/>
              </p:nvCxnSpPr>
              <p:spPr>
                <a:xfrm flipH="1">
                  <a:off x="1710267" y="1539637"/>
                  <a:ext cx="2013194" cy="1093496"/>
                </a:xfrm>
                <a:prstGeom prst="line">
                  <a:avLst/>
                </a:prstGeom>
                <a:ln w="28575">
                  <a:solidFill>
                    <a:srgbClr val="0096A5"/>
                  </a:solidFill>
                  <a:prstDash val="sysDot"/>
                </a:ln>
              </p:spPr>
              <p:style>
                <a:lnRef idx="1">
                  <a:schemeClr val="accent1"/>
                </a:lnRef>
                <a:fillRef idx="0">
                  <a:schemeClr val="accent1"/>
                </a:fillRef>
                <a:effectRef idx="0">
                  <a:schemeClr val="accent1"/>
                </a:effectRef>
                <a:fontRef idx="minor">
                  <a:schemeClr val="tx1"/>
                </a:fontRef>
              </p:style>
            </p:cxnSp>
            <p:cxnSp>
              <p:nvCxnSpPr>
                <p:cNvPr id="73" name="Rechte verbindingslijn 72"/>
                <p:cNvCxnSpPr>
                  <a:cxnSpLocks/>
                </p:cNvCxnSpPr>
                <p:nvPr/>
              </p:nvCxnSpPr>
              <p:spPr>
                <a:xfrm flipH="1" flipV="1">
                  <a:off x="1693333" y="2878667"/>
                  <a:ext cx="2380483" cy="704713"/>
                </a:xfrm>
                <a:prstGeom prst="line">
                  <a:avLst/>
                </a:prstGeom>
                <a:ln w="28575">
                  <a:solidFill>
                    <a:srgbClr val="0096A5"/>
                  </a:solidFill>
                  <a:prstDash val="sysDot"/>
                </a:ln>
              </p:spPr>
              <p:style>
                <a:lnRef idx="1">
                  <a:schemeClr val="accent1"/>
                </a:lnRef>
                <a:fillRef idx="0">
                  <a:schemeClr val="accent1"/>
                </a:fillRef>
                <a:effectRef idx="0">
                  <a:schemeClr val="accent1"/>
                </a:effectRef>
                <a:fontRef idx="minor">
                  <a:schemeClr val="tx1"/>
                </a:fontRef>
              </p:style>
            </p:cxnSp>
          </p:grpSp>
          <p:grpSp>
            <p:nvGrpSpPr>
              <p:cNvPr id="43" name="Groep 42"/>
              <p:cNvGrpSpPr/>
              <p:nvPr/>
            </p:nvGrpSpPr>
            <p:grpSpPr>
              <a:xfrm>
                <a:off x="4524700" y="3531339"/>
                <a:ext cx="135750" cy="135750"/>
                <a:chOff x="6569918" y="3240107"/>
                <a:chExt cx="430310" cy="430310"/>
              </a:xfrm>
            </p:grpSpPr>
            <p:sp>
              <p:nvSpPr>
                <p:cNvPr id="59" name="Ovaal 58"/>
                <p:cNvSpPr/>
                <p:nvPr/>
              </p:nvSpPr>
              <p:spPr>
                <a:xfrm>
                  <a:off x="6569918" y="3240107"/>
                  <a:ext cx="430310" cy="43031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273" tIns="45637" rIns="91273" bIns="45637" numCol="1" spcCol="0" rtlCol="0" fromWordArt="0" anchor="ctr" anchorCtr="0" forceAA="0" compatLnSpc="1">
                  <a:prstTxWarp prst="textNoShape">
                    <a:avLst/>
                  </a:prstTxWarp>
                  <a:noAutofit/>
                </a:bodyPr>
                <a:lstStyle/>
                <a:p>
                  <a:pPr algn="ctr"/>
                  <a:endParaRPr lang="nl-NL" sz="2396" b="0" i="0" dirty="0">
                    <a:latin typeface="Arial" charset="0"/>
                  </a:endParaRPr>
                </a:p>
              </p:txBody>
            </p:sp>
            <p:sp>
              <p:nvSpPr>
                <p:cNvPr id="61" name="Vermenigvuldigen 49"/>
                <p:cNvSpPr/>
                <p:nvPr/>
              </p:nvSpPr>
              <p:spPr>
                <a:xfrm>
                  <a:off x="6579279" y="3259665"/>
                  <a:ext cx="403927" cy="403927"/>
                </a:xfrm>
                <a:prstGeom prst="mathMultiply">
                  <a:avLst>
                    <a:gd name="adj1" fmla="val 538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273" tIns="45637" rIns="91273" bIns="45637" numCol="1" spcCol="0" rtlCol="0" fromWordArt="0" anchor="ctr" anchorCtr="0" forceAA="0" compatLnSpc="1">
                  <a:prstTxWarp prst="textNoShape">
                    <a:avLst/>
                  </a:prstTxWarp>
                  <a:noAutofit/>
                </a:bodyPr>
                <a:lstStyle/>
                <a:p>
                  <a:pPr algn="ctr"/>
                  <a:endParaRPr lang="nl-NL" sz="2396" b="0" i="0" dirty="0">
                    <a:latin typeface="Arial" charset="0"/>
                  </a:endParaRPr>
                </a:p>
              </p:txBody>
            </p:sp>
          </p:grpSp>
          <p:sp>
            <p:nvSpPr>
              <p:cNvPr id="44" name="Ovaal 43"/>
              <p:cNvSpPr/>
              <p:nvPr/>
            </p:nvSpPr>
            <p:spPr>
              <a:xfrm>
                <a:off x="4498329" y="3511480"/>
                <a:ext cx="195270" cy="195270"/>
              </a:xfrm>
              <a:prstGeom prst="ellipse">
                <a:avLst/>
              </a:prstGeom>
              <a:solidFill>
                <a:schemeClr val="bg1">
                  <a:alpha val="0"/>
                </a:schemeClr>
              </a:solidFill>
              <a:ln w="19050">
                <a:solidFill>
                  <a:srgbClr val="0096A5"/>
                </a:solidFill>
              </a:ln>
              <a:effectLst>
                <a:outerShdw dir="8100000" sx="105000" sy="105000" algn="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lvl="0" algn="ctr"/>
                <a:endParaRPr lang="nl-NL" sz="1800" b="0" i="0" dirty="0">
                  <a:latin typeface="Arial" charset="0"/>
                </a:endParaRPr>
              </a:p>
            </p:txBody>
          </p:sp>
          <p:cxnSp>
            <p:nvCxnSpPr>
              <p:cNvPr id="45" name="Rechte verbindingslijn 44"/>
              <p:cNvCxnSpPr>
                <a:cxnSpLocks/>
                <a:stCxn id="40" idx="1"/>
              </p:cNvCxnSpPr>
              <p:nvPr/>
            </p:nvCxnSpPr>
            <p:spPr>
              <a:xfrm flipH="1">
                <a:off x="4592067" y="2411559"/>
                <a:ext cx="1394690" cy="997615"/>
              </a:xfrm>
              <a:prstGeom prst="line">
                <a:avLst/>
              </a:prstGeom>
              <a:ln w="28575">
                <a:solidFill>
                  <a:srgbClr val="0096A5"/>
                </a:solidFill>
                <a:prstDash val="sysDot"/>
              </a:ln>
            </p:spPr>
            <p:style>
              <a:lnRef idx="1">
                <a:schemeClr val="accent1"/>
              </a:lnRef>
              <a:fillRef idx="0">
                <a:schemeClr val="accent1"/>
              </a:fillRef>
              <a:effectRef idx="0">
                <a:schemeClr val="accent1"/>
              </a:effectRef>
              <a:fontRef idx="minor">
                <a:schemeClr val="tx1"/>
              </a:fontRef>
            </p:style>
          </p:cxnSp>
          <p:cxnSp>
            <p:nvCxnSpPr>
              <p:cNvPr id="47" name="Rechte verbindingslijn 46"/>
              <p:cNvCxnSpPr>
                <a:cxnSpLocks/>
              </p:cNvCxnSpPr>
              <p:nvPr/>
            </p:nvCxnSpPr>
            <p:spPr>
              <a:xfrm flipH="1" flipV="1">
                <a:off x="4611117" y="3714750"/>
                <a:ext cx="1962150" cy="133350"/>
              </a:xfrm>
              <a:prstGeom prst="line">
                <a:avLst/>
              </a:prstGeom>
              <a:ln w="28575">
                <a:solidFill>
                  <a:srgbClr val="0096A5"/>
                </a:solidFill>
                <a:prstDash val="sysDot"/>
              </a:ln>
            </p:spPr>
            <p:style>
              <a:lnRef idx="1">
                <a:schemeClr val="accent1"/>
              </a:lnRef>
              <a:fillRef idx="0">
                <a:schemeClr val="accent1"/>
              </a:fillRef>
              <a:effectRef idx="0">
                <a:schemeClr val="accent1"/>
              </a:effectRef>
              <a:fontRef idx="minor">
                <a:schemeClr val="tx1"/>
              </a:fontRef>
            </p:style>
          </p:cxnSp>
          <p:sp>
            <p:nvSpPr>
              <p:cNvPr id="48" name="Ovaal 47"/>
              <p:cNvSpPr/>
              <p:nvPr/>
            </p:nvSpPr>
            <p:spPr>
              <a:xfrm>
                <a:off x="435100" y="4744072"/>
                <a:ext cx="313200" cy="313200"/>
              </a:xfrm>
              <a:prstGeom prst="ellipse">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80000"/>
                  </a:lnSpc>
                  <a:spcBef>
                    <a:spcPts val="600"/>
                  </a:spcBef>
                  <a:spcAft>
                    <a:spcPts val="600"/>
                  </a:spcAft>
                </a:pPr>
                <a:r>
                  <a:rPr lang="en-US" sz="1000" b="0" i="0" cap="all" dirty="0">
                    <a:solidFill>
                      <a:schemeClr val="bg1"/>
                    </a:solidFill>
                    <a:latin typeface="Arial" charset="0"/>
                  </a:rPr>
                  <a:t>A</a:t>
                </a:r>
                <a:endParaRPr lang="nl-NL" sz="1000" b="0" i="0" cap="all" dirty="0">
                  <a:solidFill>
                    <a:schemeClr val="bg1"/>
                  </a:solidFill>
                  <a:latin typeface="Arial" charset="0"/>
                </a:endParaRPr>
              </a:p>
            </p:txBody>
          </p:sp>
          <p:sp>
            <p:nvSpPr>
              <p:cNvPr id="49" name="Ovaal 48"/>
              <p:cNvSpPr/>
              <p:nvPr/>
            </p:nvSpPr>
            <p:spPr>
              <a:xfrm>
                <a:off x="4273589" y="4744072"/>
                <a:ext cx="313200" cy="313200"/>
              </a:xfrm>
              <a:prstGeom prst="ellipse">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80000"/>
                  </a:lnSpc>
                  <a:spcBef>
                    <a:spcPts val="600"/>
                  </a:spcBef>
                  <a:spcAft>
                    <a:spcPts val="600"/>
                  </a:spcAft>
                </a:pPr>
                <a:r>
                  <a:rPr lang="en-US" sz="1000" b="0" i="0" cap="all" dirty="0">
                    <a:solidFill>
                      <a:schemeClr val="bg1"/>
                    </a:solidFill>
                    <a:latin typeface="Arial" charset="0"/>
                  </a:rPr>
                  <a:t>B</a:t>
                </a:r>
                <a:endParaRPr lang="nl-NL" sz="1000" b="0" i="0" cap="all" dirty="0">
                  <a:solidFill>
                    <a:schemeClr val="bg1"/>
                  </a:solidFill>
                  <a:latin typeface="Arial" charset="0"/>
                </a:endParaRPr>
              </a:p>
            </p:txBody>
          </p:sp>
          <p:grpSp>
            <p:nvGrpSpPr>
              <p:cNvPr id="50" name="Groep 49"/>
              <p:cNvGrpSpPr/>
              <p:nvPr/>
            </p:nvGrpSpPr>
            <p:grpSpPr>
              <a:xfrm>
                <a:off x="6610285" y="2756643"/>
                <a:ext cx="433398" cy="433398"/>
                <a:chOff x="7376403" y="3240107"/>
                <a:chExt cx="430310" cy="430310"/>
              </a:xfrm>
            </p:grpSpPr>
            <p:sp>
              <p:nvSpPr>
                <p:cNvPr id="57" name="Ovaal 56"/>
                <p:cNvSpPr/>
                <p:nvPr/>
              </p:nvSpPr>
              <p:spPr>
                <a:xfrm>
                  <a:off x="7376403" y="3240107"/>
                  <a:ext cx="430310" cy="430310"/>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273" tIns="45637" rIns="91273" bIns="45637" numCol="1" spcCol="0" rtlCol="0" fromWordArt="0" anchor="ctr" anchorCtr="0" forceAA="0" compatLnSpc="1">
                  <a:prstTxWarp prst="textNoShape">
                    <a:avLst/>
                  </a:prstTxWarp>
                  <a:noAutofit/>
                </a:bodyPr>
                <a:lstStyle/>
                <a:p>
                  <a:pPr algn="ctr"/>
                  <a:endParaRPr lang="nl-NL" sz="2396" b="0" i="0" dirty="0">
                    <a:latin typeface="Arial" charset="0"/>
                  </a:endParaRPr>
                </a:p>
              </p:txBody>
            </p:sp>
            <p:sp>
              <p:nvSpPr>
                <p:cNvPr id="58" name="Vermenigvuldigen 40"/>
                <p:cNvSpPr/>
                <p:nvPr/>
              </p:nvSpPr>
              <p:spPr>
                <a:xfrm>
                  <a:off x="7389594" y="3259666"/>
                  <a:ext cx="403928" cy="403928"/>
                </a:xfrm>
                <a:prstGeom prst="mathMultiply">
                  <a:avLst>
                    <a:gd name="adj1" fmla="val 538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273" tIns="45637" rIns="91273" bIns="45637" numCol="1" spcCol="0" rtlCol="0" fromWordArt="0" anchor="ctr" anchorCtr="0" forceAA="0" compatLnSpc="1">
                  <a:prstTxWarp prst="textNoShape">
                    <a:avLst/>
                  </a:prstTxWarp>
                  <a:noAutofit/>
                </a:bodyPr>
                <a:lstStyle/>
                <a:p>
                  <a:pPr algn="ctr"/>
                  <a:endParaRPr lang="nl-NL" sz="2396" b="0" i="0" dirty="0">
                    <a:latin typeface="Arial" charset="0"/>
                  </a:endParaRPr>
                </a:p>
              </p:txBody>
            </p:sp>
          </p:grpSp>
          <p:sp>
            <p:nvSpPr>
              <p:cNvPr id="51" name="Tekstvak 50"/>
              <p:cNvSpPr txBox="1"/>
              <p:nvPr/>
            </p:nvSpPr>
            <p:spPr>
              <a:xfrm>
                <a:off x="8516760" y="4854881"/>
                <a:ext cx="2697316" cy="748030"/>
              </a:xfrm>
              <a:prstGeom prst="rect">
                <a:avLst/>
              </a:prstGeom>
              <a:noFill/>
            </p:spPr>
            <p:txBody>
              <a:bodyPr wrap="square" lIns="0" tIns="0" rIns="0" bIns="0" rtlCol="0">
                <a:noAutofit/>
              </a:bodyPr>
              <a:lstStyle>
                <a:defPPr>
                  <a:defRPr lang="nl-NL"/>
                </a:defPPr>
                <a:lvl1pPr>
                  <a:lnSpc>
                    <a:spcPct val="90000"/>
                  </a:lnSpc>
                  <a:defRPr sz="1000">
                    <a:solidFill>
                      <a:srgbClr val="44546A"/>
                    </a:solidFill>
                  </a:defRPr>
                </a:lvl1pPr>
              </a:lstStyle>
              <a:p>
                <a:pPr lvl="0"/>
                <a:r>
                  <a:rPr lang="nl-NL" sz="1000" b="0" i="0" dirty="0">
                    <a:solidFill>
                      <a:srgbClr val="44546A"/>
                    </a:solidFill>
                    <a:latin typeface="Arial" charset="0"/>
                  </a:rPr>
                  <a:t>Klik met je rechter muisknop op de miniatuur weergave van de dia, aan de linker kant van het scherm. Kies ‘Dia herstellen’ om de opmaak van de dia weer te herstellen, volgens template instellingen.</a:t>
                </a:r>
              </a:p>
            </p:txBody>
          </p:sp>
          <p:sp>
            <p:nvSpPr>
              <p:cNvPr id="52" name="Ovaal 51"/>
              <p:cNvSpPr/>
              <p:nvPr/>
            </p:nvSpPr>
            <p:spPr>
              <a:xfrm>
                <a:off x="8465635" y="3979522"/>
                <a:ext cx="195270" cy="195270"/>
              </a:xfrm>
              <a:prstGeom prst="ellipse">
                <a:avLst/>
              </a:prstGeom>
              <a:solidFill>
                <a:schemeClr val="bg1">
                  <a:alpha val="0"/>
                </a:schemeClr>
              </a:solidFill>
              <a:ln w="19050">
                <a:solidFill>
                  <a:srgbClr val="0096A5"/>
                </a:solidFill>
              </a:ln>
              <a:effectLst>
                <a:outerShdw dir="8100000" sx="105000" sy="105000" algn="tr" rotWithShape="0">
                  <a:srgbClr val="000000">
                    <a:alpha val="6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lvl="0" algn="ctr"/>
                <a:endParaRPr lang="nl-NL" sz="1800" b="0" i="0" dirty="0">
                  <a:latin typeface="Arial" charset="0"/>
                </a:endParaRPr>
              </a:p>
            </p:txBody>
          </p:sp>
          <p:cxnSp>
            <p:nvCxnSpPr>
              <p:cNvPr id="53" name="Rechte verbindingslijn 52"/>
              <p:cNvCxnSpPr>
                <a:cxnSpLocks/>
              </p:cNvCxnSpPr>
              <p:nvPr/>
            </p:nvCxnSpPr>
            <p:spPr>
              <a:xfrm flipH="1">
                <a:off x="8497317" y="2392326"/>
                <a:ext cx="1315559" cy="1608174"/>
              </a:xfrm>
              <a:prstGeom prst="line">
                <a:avLst/>
              </a:prstGeom>
              <a:ln w="28575">
                <a:solidFill>
                  <a:srgbClr val="0096A5"/>
                </a:solidFill>
                <a:prstDash val="sysDot"/>
              </a:ln>
            </p:spPr>
            <p:style>
              <a:lnRef idx="1">
                <a:schemeClr val="accent1"/>
              </a:lnRef>
              <a:fillRef idx="0">
                <a:schemeClr val="accent1"/>
              </a:fillRef>
              <a:effectRef idx="0">
                <a:schemeClr val="accent1"/>
              </a:effectRef>
              <a:fontRef idx="minor">
                <a:schemeClr val="tx1"/>
              </a:fontRef>
            </p:style>
          </p:cxnSp>
          <p:cxnSp>
            <p:nvCxnSpPr>
              <p:cNvPr id="54" name="Rechte verbindingslijn 53"/>
              <p:cNvCxnSpPr>
                <a:cxnSpLocks/>
                <a:endCxn id="52" idx="5"/>
              </p:cNvCxnSpPr>
              <p:nvPr/>
            </p:nvCxnSpPr>
            <p:spPr>
              <a:xfrm flipH="1">
                <a:off x="8632308" y="3819525"/>
                <a:ext cx="1989084" cy="326670"/>
              </a:xfrm>
              <a:prstGeom prst="line">
                <a:avLst/>
              </a:prstGeom>
              <a:ln w="28575">
                <a:solidFill>
                  <a:srgbClr val="0096A5"/>
                </a:solidFill>
                <a:prstDash val="sysDot"/>
              </a:ln>
            </p:spPr>
            <p:style>
              <a:lnRef idx="1">
                <a:schemeClr val="accent1"/>
              </a:lnRef>
              <a:fillRef idx="0">
                <a:schemeClr val="accent1"/>
              </a:fillRef>
              <a:effectRef idx="0">
                <a:schemeClr val="accent1"/>
              </a:effectRef>
              <a:fontRef idx="minor">
                <a:schemeClr val="tx1"/>
              </a:fontRef>
            </p:style>
          </p:cxnSp>
          <p:sp>
            <p:nvSpPr>
              <p:cNvPr id="56" name="Ovaal 55"/>
              <p:cNvSpPr/>
              <p:nvPr/>
            </p:nvSpPr>
            <p:spPr>
              <a:xfrm>
                <a:off x="8117980" y="4744072"/>
                <a:ext cx="313200" cy="313200"/>
              </a:xfrm>
              <a:prstGeom prst="ellipse">
                <a:avLst/>
              </a:prstGeom>
              <a:solidFill>
                <a:srgbClr val="44546A"/>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80000"/>
                  </a:lnSpc>
                  <a:spcBef>
                    <a:spcPts val="600"/>
                  </a:spcBef>
                  <a:spcAft>
                    <a:spcPts val="600"/>
                  </a:spcAft>
                </a:pPr>
                <a:r>
                  <a:rPr lang="en-US" sz="1000" b="0" i="0" cap="all" dirty="0">
                    <a:solidFill>
                      <a:schemeClr val="bg1"/>
                    </a:solidFill>
                    <a:latin typeface="Arial" charset="0"/>
                  </a:rPr>
                  <a:t>C</a:t>
                </a:r>
                <a:endParaRPr lang="nl-NL" sz="1000" b="0" i="0" cap="all" dirty="0">
                  <a:solidFill>
                    <a:schemeClr val="bg1"/>
                  </a:solidFill>
                  <a:latin typeface="Arial" charset="0"/>
                </a:endParaRPr>
              </a:p>
            </p:txBody>
          </p:sp>
          <p:pic>
            <p:nvPicPr>
              <p:cNvPr id="40" name="Afbeelding 39"/>
              <p:cNvPicPr>
                <a:picLocks/>
              </p:cNvPicPr>
              <p:nvPr/>
            </p:nvPicPr>
            <p:blipFill rotWithShape="1">
              <a:blip r:embed="rId5" cstate="print">
                <a:extLst>
                  <a:ext uri="{28A0092B-C50C-407E-A947-70E740481C1C}">
                    <a14:useLocalDpi xmlns:a14="http://schemas.microsoft.com/office/drawing/2010/main" val="0"/>
                  </a:ext>
                </a:extLst>
              </a:blip>
              <a:srcRect l="7340" t="11465" r="18322" b="3765"/>
              <a:stretch/>
            </p:blipFill>
            <p:spPr>
              <a:xfrm>
                <a:off x="5741291" y="2165880"/>
                <a:ext cx="1676146" cy="1677600"/>
              </a:xfrm>
              <a:prstGeom prst="ellipse">
                <a:avLst/>
              </a:prstGeom>
              <a:ln w="3175">
                <a:solidFill>
                  <a:srgbClr val="0096A5"/>
                </a:solidFill>
              </a:ln>
              <a:effectLst>
                <a:outerShdw dir="8100000" sx="102000" sy="102000" algn="tr" rotWithShape="0">
                  <a:prstClr val="black">
                    <a:alpha val="40000"/>
                  </a:prstClr>
                </a:outerShdw>
              </a:effectLst>
            </p:spPr>
          </p:pic>
          <p:pic>
            <p:nvPicPr>
              <p:cNvPr id="55" name="Afbeelding 54"/>
              <p:cNvPicPr>
                <a:picLocks/>
              </p:cNvPicPr>
              <p:nvPr/>
            </p:nvPicPr>
            <p:blipFill rotWithShape="1">
              <a:blip r:embed="rId6">
                <a:extLst>
                  <a:ext uri="{28A0092B-C50C-407E-A947-70E740481C1C}">
                    <a14:useLocalDpi xmlns:a14="http://schemas.microsoft.com/office/drawing/2010/main" val="0"/>
                  </a:ext>
                </a:extLst>
              </a:blip>
              <a:srcRect l="20496" t="19126" r="20496" b="14606"/>
              <a:stretch/>
            </p:blipFill>
            <p:spPr>
              <a:xfrm>
                <a:off x="9545067" y="2165458"/>
                <a:ext cx="1677600" cy="1676147"/>
              </a:xfrm>
              <a:prstGeom prst="ellipse">
                <a:avLst/>
              </a:prstGeom>
              <a:ln w="3175">
                <a:solidFill>
                  <a:srgbClr val="0096A5"/>
                </a:solidFill>
              </a:ln>
              <a:effectLst>
                <a:outerShdw dir="8100000" sx="102000" sy="102000" algn="tr" rotWithShape="0">
                  <a:prstClr val="black">
                    <a:alpha val="40000"/>
                  </a:prstClr>
                </a:outerShdw>
              </a:effectLst>
            </p:spPr>
          </p:pic>
          <p:pic>
            <p:nvPicPr>
              <p:cNvPr id="38" name="Afbeelding 37"/>
              <p:cNvPicPr>
                <a:picLocks/>
              </p:cNvPicPr>
              <p:nvPr/>
            </p:nvPicPr>
            <p:blipFill rotWithShape="1">
              <a:blip r:embed="rId7">
                <a:extLst>
                  <a:ext uri="{28A0092B-C50C-407E-A947-70E740481C1C}">
                    <a14:useLocalDpi xmlns:a14="http://schemas.microsoft.com/office/drawing/2010/main" val="0"/>
                  </a:ext>
                </a:extLst>
              </a:blip>
              <a:srcRect l="18860" t="12733" r="25216" b="22321"/>
              <a:stretch/>
            </p:blipFill>
            <p:spPr>
              <a:xfrm>
                <a:off x="1902822" y="2165458"/>
                <a:ext cx="1676146" cy="1677600"/>
              </a:xfrm>
              <a:prstGeom prst="ellipse">
                <a:avLst/>
              </a:prstGeom>
              <a:ln w="3175">
                <a:solidFill>
                  <a:srgbClr val="0096A5"/>
                </a:solidFill>
              </a:ln>
              <a:effectLst>
                <a:outerShdw dir="8100000" sx="102000" sy="102000" algn="tr" rotWithShape="0">
                  <a:prstClr val="black">
                    <a:alpha val="40000"/>
                  </a:prstClr>
                </a:outerShdw>
              </a:effectLst>
            </p:spPr>
          </p:pic>
        </p:grpSp>
      </p:grpSp>
      <p:grpSp>
        <p:nvGrpSpPr>
          <p:cNvPr id="63" name="GRID" hidden="1"/>
          <p:cNvGrpSpPr/>
          <p:nvPr userDrawn="1"/>
        </p:nvGrpSpPr>
        <p:grpSpPr>
          <a:xfrm>
            <a:off x="0" y="0"/>
            <a:ext cx="12191999" cy="6858000"/>
            <a:chOff x="0" y="0"/>
            <a:chExt cx="12169774" cy="6858000"/>
          </a:xfrm>
        </p:grpSpPr>
        <p:sp>
          <p:nvSpPr>
            <p:cNvPr id="64" name="Rechthoek 63"/>
            <p:cNvSpPr/>
            <p:nvPr userDrawn="1"/>
          </p:nvSpPr>
          <p:spPr>
            <a:xfrm>
              <a:off x="0" y="6057304"/>
              <a:ext cx="12169774"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65" name="Rechthoek 64"/>
            <p:cNvSpPr/>
            <p:nvPr userDrawn="1"/>
          </p:nvSpPr>
          <p:spPr>
            <a:xfrm>
              <a:off x="0" y="0"/>
              <a:ext cx="12169774"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66" name="Rechthoek 65"/>
            <p:cNvSpPr/>
            <p:nvPr userDrawn="1"/>
          </p:nvSpPr>
          <p:spPr>
            <a:xfrm rot="5400000">
              <a:off x="-3082652" y="3082652"/>
              <a:ext cx="6858000"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67" name="Rechthoek 66"/>
            <p:cNvSpPr/>
            <p:nvPr userDrawn="1"/>
          </p:nvSpPr>
          <p:spPr>
            <a:xfrm rot="5400000">
              <a:off x="8391004" y="3082652"/>
              <a:ext cx="6858000"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dirty="0">
                <a:latin typeface="Arial" charset="0"/>
              </a:endParaRPr>
            </a:p>
          </p:txBody>
        </p:sp>
        <p:sp>
          <p:nvSpPr>
            <p:cNvPr id="68" name="Rechthoek 67"/>
            <p:cNvSpPr/>
            <p:nvPr userDrawn="1"/>
          </p:nvSpPr>
          <p:spPr>
            <a:xfrm>
              <a:off x="0" y="1124808"/>
              <a:ext cx="12169774" cy="576002"/>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69" name="Rechthoek 68"/>
            <p:cNvSpPr/>
            <p:nvPr userDrawn="1"/>
          </p:nvSpPr>
          <p:spPr>
            <a:xfrm rot="5400000">
              <a:off x="760320" y="3082652"/>
              <a:ext cx="6858000"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dirty="0">
                <a:latin typeface="Arial" charset="0"/>
              </a:endParaRPr>
            </a:p>
          </p:txBody>
        </p:sp>
        <p:sp>
          <p:nvSpPr>
            <p:cNvPr id="71" name="Rechthoek 70"/>
            <p:cNvSpPr/>
            <p:nvPr userDrawn="1"/>
          </p:nvSpPr>
          <p:spPr>
            <a:xfrm>
              <a:off x="0" y="4558336"/>
              <a:ext cx="12169774" cy="180239"/>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74" name="Rechthoek 73"/>
            <p:cNvSpPr/>
            <p:nvPr userDrawn="1"/>
          </p:nvSpPr>
          <p:spPr>
            <a:xfrm rot="5400000">
              <a:off x="288408" y="5406273"/>
              <a:ext cx="1495007" cy="70253"/>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75" name="Rechthoek 74"/>
            <p:cNvSpPr/>
            <p:nvPr userDrawn="1"/>
          </p:nvSpPr>
          <p:spPr>
            <a:xfrm rot="5400000">
              <a:off x="4146704" y="5320345"/>
              <a:ext cx="1495007" cy="70253"/>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sp>
          <p:nvSpPr>
            <p:cNvPr id="76" name="Rechthoek 75"/>
            <p:cNvSpPr/>
            <p:nvPr userDrawn="1"/>
          </p:nvSpPr>
          <p:spPr>
            <a:xfrm rot="5400000">
              <a:off x="4598789" y="3082652"/>
              <a:ext cx="6858000" cy="692696"/>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dirty="0">
                <a:latin typeface="Arial" charset="0"/>
              </a:endParaRPr>
            </a:p>
          </p:txBody>
        </p:sp>
        <p:sp>
          <p:nvSpPr>
            <p:cNvPr id="80" name="Rechthoek 79"/>
            <p:cNvSpPr/>
            <p:nvPr userDrawn="1"/>
          </p:nvSpPr>
          <p:spPr>
            <a:xfrm rot="5400000">
              <a:off x="7990288" y="5320345"/>
              <a:ext cx="1495007" cy="70253"/>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endParaRPr lang="en-US" sz="1800" b="0" i="0">
                <a:latin typeface="Arial" charset="0"/>
              </a:endParaRPr>
            </a:p>
          </p:txBody>
        </p:sp>
      </p:grpSp>
      <p:sp>
        <p:nvSpPr>
          <p:cNvPr id="78" name="Tekstvak 77"/>
          <p:cNvSpPr txBox="1"/>
          <p:nvPr userDrawn="1"/>
        </p:nvSpPr>
        <p:spPr>
          <a:xfrm>
            <a:off x="1072994" y="4667649"/>
            <a:ext cx="2773568" cy="807854"/>
          </a:xfrm>
          <a:prstGeom prst="rect">
            <a:avLst/>
          </a:prstGeom>
          <a:noFill/>
        </p:spPr>
        <p:txBody>
          <a:bodyPr wrap="square" lIns="0" tIns="0" rIns="0" bIns="0" rtlCol="0">
            <a:noAutofit/>
          </a:bodyPr>
          <a:lstStyle/>
          <a:p>
            <a:pPr>
              <a:lnSpc>
                <a:spcPct val="90000"/>
              </a:lnSpc>
            </a:pPr>
            <a:r>
              <a:rPr lang="nl-NL" sz="1000" b="0" i="0" dirty="0">
                <a:solidFill>
                  <a:srgbClr val="44546A"/>
                </a:solidFill>
                <a:latin typeface="Arial" charset="0"/>
              </a:rPr>
              <a:t>Klik op de knop ‘Nieuwe dia’</a:t>
            </a:r>
            <a:br>
              <a:rPr lang="nl-NL" sz="1000" b="0" i="0" dirty="0">
                <a:solidFill>
                  <a:srgbClr val="44546A"/>
                </a:solidFill>
                <a:latin typeface="Arial" charset="0"/>
              </a:rPr>
            </a:br>
            <a:r>
              <a:rPr lang="nl-NL" sz="1000" b="0" i="0" dirty="0">
                <a:solidFill>
                  <a:srgbClr val="44546A"/>
                </a:solidFill>
                <a:latin typeface="Arial" charset="0"/>
              </a:rPr>
              <a:t>om een template indeling toe te voegen.</a:t>
            </a:r>
            <a:endParaRPr lang="en-GB" sz="1000" b="0" i="0" dirty="0">
              <a:solidFill>
                <a:srgbClr val="44546A"/>
              </a:solidFill>
              <a:latin typeface="Arial" charset="0"/>
            </a:endParaRPr>
          </a:p>
        </p:txBody>
      </p:sp>
      <p:sp>
        <p:nvSpPr>
          <p:cNvPr id="79" name="Tekstvak 78"/>
          <p:cNvSpPr txBox="1"/>
          <p:nvPr userDrawn="1"/>
        </p:nvSpPr>
        <p:spPr>
          <a:xfrm>
            <a:off x="4935951" y="4667649"/>
            <a:ext cx="2748843" cy="750430"/>
          </a:xfrm>
          <a:prstGeom prst="rect">
            <a:avLst/>
          </a:prstGeom>
          <a:noFill/>
        </p:spPr>
        <p:txBody>
          <a:bodyPr wrap="square" lIns="0" tIns="0" rIns="0" bIns="0" rtlCol="0">
            <a:noAutofit/>
          </a:bodyPr>
          <a:lstStyle>
            <a:defPPr>
              <a:defRPr lang="nl-NL"/>
            </a:defPPr>
            <a:lvl1pPr>
              <a:lnSpc>
                <a:spcPct val="90000"/>
              </a:lnSpc>
              <a:defRPr sz="1050">
                <a:solidFill>
                  <a:srgbClr val="44546A"/>
                </a:solidFill>
              </a:defRPr>
            </a:lvl1pPr>
          </a:lstStyle>
          <a:p>
            <a:pPr lvl="0"/>
            <a:r>
              <a:rPr lang="nl-NL" sz="1000" b="0" i="0" dirty="0">
                <a:solidFill>
                  <a:srgbClr val="FF7800"/>
                </a:solidFill>
                <a:latin typeface="Arial" charset="0"/>
              </a:rPr>
              <a:t>Let op: </a:t>
            </a:r>
            <a:br>
              <a:rPr lang="nl-NL" sz="1000" b="0" i="0" dirty="0">
                <a:latin typeface="Arial" charset="0"/>
              </a:rPr>
            </a:br>
            <a:r>
              <a:rPr lang="nl-NL" sz="1000" b="0" i="0" dirty="0">
                <a:solidFill>
                  <a:srgbClr val="44546A"/>
                </a:solidFill>
                <a:latin typeface="Arial" charset="0"/>
              </a:rPr>
              <a:t>Het is </a:t>
            </a:r>
            <a:r>
              <a:rPr lang="nl-NL" sz="1000" b="0" i="0" u="sng" dirty="0">
                <a:solidFill>
                  <a:srgbClr val="44546A"/>
                </a:solidFill>
                <a:latin typeface="Arial" charset="0"/>
              </a:rPr>
              <a:t>niet</a:t>
            </a:r>
            <a:r>
              <a:rPr lang="nl-NL" sz="1000" b="0" i="0" dirty="0">
                <a:solidFill>
                  <a:srgbClr val="44546A"/>
                </a:solidFill>
                <a:latin typeface="Arial" charset="0"/>
              </a:rPr>
              <a:t> mogelijk een slide te kopiëren </a:t>
            </a:r>
            <a:br>
              <a:rPr lang="nl-NL" sz="1000" b="0" i="0" dirty="0">
                <a:solidFill>
                  <a:srgbClr val="44546A"/>
                </a:solidFill>
                <a:latin typeface="Arial" charset="0"/>
              </a:rPr>
            </a:br>
            <a:r>
              <a:rPr lang="nl-NL" sz="1000" b="0" i="0" dirty="0">
                <a:solidFill>
                  <a:srgbClr val="44546A"/>
                </a:solidFill>
                <a:latin typeface="Arial" charset="0"/>
              </a:rPr>
              <a:t>met een andere opmaak. Teksten en andere objecten dienen </a:t>
            </a:r>
            <a:r>
              <a:rPr lang="nl-NL" sz="1000" b="0" i="0" dirty="0">
                <a:solidFill>
                  <a:srgbClr val="FF7800"/>
                </a:solidFill>
                <a:latin typeface="Arial" charset="0"/>
              </a:rPr>
              <a:t>één-voor-één</a:t>
            </a:r>
            <a:r>
              <a:rPr lang="nl-NL" sz="1000" b="0" i="0" dirty="0">
                <a:solidFill>
                  <a:srgbClr val="44546A"/>
                </a:solidFill>
                <a:latin typeface="Arial" charset="0"/>
              </a:rPr>
              <a:t> te worden over gekopieerd, van de originele dia naar de nieuwe.</a:t>
            </a:r>
          </a:p>
        </p:txBody>
      </p:sp>
      <p:sp>
        <p:nvSpPr>
          <p:cNvPr id="77" name="Tijdelijke aanduiding voor tekst 58"/>
          <p:cNvSpPr txBox="1">
            <a:spLocks/>
          </p:cNvSpPr>
          <p:nvPr userDrawn="1"/>
        </p:nvSpPr>
        <p:spPr>
          <a:xfrm>
            <a:off x="1" y="6750000"/>
            <a:ext cx="12192000" cy="108000"/>
          </a:xfrm>
          <a:prstGeom prst="rect">
            <a:avLst/>
          </a:prstGeom>
          <a:solidFill>
            <a:srgbClr val="0096A5"/>
          </a:solidFill>
          <a:effectLst>
            <a:innerShdw blurRad="114300" dist="38100" dir="16200000">
              <a:prstClr val="black">
                <a:alpha val="20000"/>
              </a:prstClr>
            </a:innerShdw>
          </a:effectLst>
        </p:spPr>
        <p:txBody>
          <a:bodyPr vert="horz" lIns="72000" tIns="108000" rIns="72000" bIns="36000" rtlCol="0" anchor="ctr">
            <a:noAutofit/>
          </a:bodyPr>
          <a:lstStyle>
            <a:lvl1pPr marL="180975" indent="-180975" algn="ctr" defTabSz="914400" rtl="0" eaLnBrk="1" latinLnBrk="0" hangingPunct="1">
              <a:lnSpc>
                <a:spcPct val="90000"/>
              </a:lnSpc>
              <a:spcBef>
                <a:spcPts val="600"/>
              </a:spcBef>
              <a:spcAft>
                <a:spcPts val="600"/>
              </a:spcAft>
              <a:buClr>
                <a:schemeClr val="accent2"/>
              </a:buClr>
              <a:buFont typeface="Courier New" panose="02070309020205020404" pitchFamily="49" charset="0"/>
              <a:buChar char="o"/>
              <a:defRPr lang="nl-NL" sz="2000" kern="1200" cap="all" baseline="0" smtClean="0">
                <a:solidFill>
                  <a:schemeClr val="bg1"/>
                </a:solidFill>
                <a:effectLst/>
                <a:latin typeface="+mj-lt"/>
                <a:ea typeface="+mn-ea"/>
                <a:cs typeface="+mn-cs"/>
              </a:defRPr>
            </a:lvl1pPr>
            <a:lvl2pPr marL="360363" indent="-179388" algn="l" defTabSz="914400" rtl="0" eaLnBrk="1" latinLnBrk="0" hangingPunct="1">
              <a:lnSpc>
                <a:spcPct val="90000"/>
              </a:lnSpc>
              <a:spcBef>
                <a:spcPts val="600"/>
              </a:spcBef>
              <a:spcAft>
                <a:spcPts val="600"/>
              </a:spcAft>
              <a:buClr>
                <a:schemeClr val="accent2"/>
              </a:buClr>
              <a:buSzPct val="100000"/>
              <a:buFont typeface="Arial" panose="020B0604020202020204" pitchFamily="34" charset="0"/>
              <a:buChar char="•"/>
              <a:defRPr lang="nl-NL" sz="1600" kern="1200" smtClean="0">
                <a:solidFill>
                  <a:schemeClr val="accent1"/>
                </a:solidFill>
                <a:latin typeface="+mn-lt"/>
                <a:ea typeface="+mn-ea"/>
                <a:cs typeface="+mn-cs"/>
              </a:defRPr>
            </a:lvl2pPr>
            <a:lvl3pPr marL="541338" indent="-180975" algn="l" defTabSz="914400" rtl="0" eaLnBrk="1" latinLnBrk="0" hangingPunct="1">
              <a:lnSpc>
                <a:spcPct val="90000"/>
              </a:lnSpc>
              <a:spcBef>
                <a:spcPts val="600"/>
              </a:spcBef>
              <a:spcAft>
                <a:spcPts val="600"/>
              </a:spcAft>
              <a:buClr>
                <a:schemeClr val="accent2"/>
              </a:buClr>
              <a:buSzPct val="100000"/>
              <a:buFont typeface="Arial" panose="020B0604020202020204" pitchFamily="34" charset="0"/>
              <a:buChar char="-"/>
              <a:defRPr lang="nl-NL" sz="1600" kern="1200" smtClean="0">
                <a:solidFill>
                  <a:schemeClr val="accent1">
                    <a:lumMod val="40000"/>
                    <a:lumOff val="60000"/>
                  </a:schemeClr>
                </a:solidFill>
                <a:latin typeface="+mn-lt"/>
                <a:ea typeface="+mn-ea"/>
                <a:cs typeface="+mn-cs"/>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lang="nl-NL" sz="1600" b="0" i="0" kern="1200" smtClean="0">
                <a:solidFill>
                  <a:schemeClr val="accent1"/>
                </a:solidFill>
                <a:latin typeface="+mn-lt"/>
                <a:ea typeface="+mn-ea"/>
                <a:cs typeface="+mn-cs"/>
              </a:defRPr>
            </a:lvl4pPr>
            <a:lvl5pPr marL="0" indent="0" algn="l" defTabSz="914400" rtl="0" eaLnBrk="1" latinLnBrk="0" hangingPunct="1">
              <a:lnSpc>
                <a:spcPct val="90000"/>
              </a:lnSpc>
              <a:spcBef>
                <a:spcPts val="600"/>
              </a:spcBef>
              <a:spcAft>
                <a:spcPts val="600"/>
              </a:spcAft>
              <a:buFont typeface="Arial" panose="020B0604020202020204" pitchFamily="34" charset="0"/>
              <a:buNone/>
              <a:defRPr lang="en-US" sz="1400" b="0" i="0" kern="1200" cap="all" baseline="0">
                <a:solidFill>
                  <a:schemeClr val="accent1"/>
                </a:solidFill>
                <a:latin typeface="+mn-lt"/>
                <a:ea typeface="+mn-ea"/>
                <a:cs typeface="+mn-cs"/>
              </a:defRPr>
            </a:lvl5pPr>
            <a:lvl6pPr marL="180975" indent="-180975" algn="l" defTabSz="914400" rtl="0" eaLnBrk="1" latinLnBrk="0" hangingPunct="1">
              <a:lnSpc>
                <a:spcPct val="90000"/>
              </a:lnSpc>
              <a:spcBef>
                <a:spcPts val="600"/>
              </a:spcBef>
              <a:spcAft>
                <a:spcPts val="600"/>
              </a:spcAft>
              <a:buClr>
                <a:schemeClr val="accent2"/>
              </a:buClr>
              <a:buFont typeface="Courier New" panose="02070309020205020404" pitchFamily="49" charset="0"/>
              <a:buChar char="o"/>
              <a:defRPr sz="1600" kern="1200">
                <a:solidFill>
                  <a:schemeClr val="accent1"/>
                </a:solidFill>
                <a:latin typeface="+mn-lt"/>
                <a:ea typeface="+mn-ea"/>
                <a:cs typeface="+mn-cs"/>
              </a:defRPr>
            </a:lvl6pPr>
            <a:lvl7pPr marL="360363" indent="-179388" algn="l" defTabSz="914400" rtl="0" eaLnBrk="1" latinLnBrk="0" hangingPunct="1">
              <a:lnSpc>
                <a:spcPct val="90000"/>
              </a:lnSpc>
              <a:spcBef>
                <a:spcPts val="600"/>
              </a:spcBef>
              <a:spcAft>
                <a:spcPts val="600"/>
              </a:spcAft>
              <a:buClr>
                <a:schemeClr val="accent2"/>
              </a:buClr>
              <a:buSzPct val="100000"/>
              <a:buFont typeface="Arial" panose="020B0604020202020204" pitchFamily="34" charset="0"/>
              <a:buChar char="•"/>
              <a:defRPr sz="1600" kern="1200">
                <a:solidFill>
                  <a:schemeClr val="accent1"/>
                </a:solidFill>
                <a:latin typeface="+mn-lt"/>
                <a:ea typeface="+mn-ea"/>
                <a:cs typeface="+mn-cs"/>
              </a:defRPr>
            </a:lvl7pPr>
            <a:lvl8pPr marL="541338" indent="-180975" algn="l" defTabSz="914400" rtl="0" eaLnBrk="1" latinLnBrk="0" hangingPunct="1">
              <a:lnSpc>
                <a:spcPct val="90000"/>
              </a:lnSpc>
              <a:spcBef>
                <a:spcPts val="600"/>
              </a:spcBef>
              <a:spcAft>
                <a:spcPts val="600"/>
              </a:spcAft>
              <a:buClr>
                <a:schemeClr val="accent2"/>
              </a:buClr>
              <a:buFont typeface="Arial" panose="020B0604020202020204" pitchFamily="34" charset="0"/>
              <a:buChar char="-"/>
              <a:defRPr sz="1600" kern="1200">
                <a:solidFill>
                  <a:schemeClr val="accent1"/>
                </a:solidFill>
                <a:latin typeface="+mn-lt"/>
                <a:ea typeface="+mn-ea"/>
                <a:cs typeface="+mn-cs"/>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1600" b="0" kern="1200">
                <a:solidFill>
                  <a:schemeClr val="accent1"/>
                </a:solidFill>
                <a:latin typeface="+mn-lt"/>
                <a:ea typeface="+mn-ea"/>
                <a:cs typeface="+mn-cs"/>
              </a:defRPr>
            </a:lvl9pPr>
          </a:lstStyle>
          <a:p>
            <a:pPr marL="0" indent="0">
              <a:buNone/>
            </a:pPr>
            <a:endParaRPr lang="nl-NL" sz="2000" b="0" i="0" dirty="0">
              <a:latin typeface="Arial" charset="0"/>
            </a:endParaRPr>
          </a:p>
        </p:txBody>
      </p:sp>
      <p:cxnSp>
        <p:nvCxnSpPr>
          <p:cNvPr id="62" name="Rechte verbindingslijn 61"/>
          <p:cNvCxnSpPr>
            <a:cxnSpLocks/>
          </p:cNvCxnSpPr>
          <p:nvPr userDrawn="1"/>
        </p:nvCxnSpPr>
        <p:spPr>
          <a:xfrm>
            <a:off x="693962" y="1124808"/>
            <a:ext cx="9946827" cy="0"/>
          </a:xfrm>
          <a:prstGeom prst="line">
            <a:avLst/>
          </a:prstGeom>
          <a:ln w="12700">
            <a:solidFill>
              <a:srgbClr val="E7E6E6"/>
            </a:solidFill>
          </a:ln>
        </p:spPr>
        <p:style>
          <a:lnRef idx="1">
            <a:schemeClr val="accent1"/>
          </a:lnRef>
          <a:fillRef idx="0">
            <a:schemeClr val="accent1"/>
          </a:fillRef>
          <a:effectRef idx="0">
            <a:schemeClr val="accent1"/>
          </a:effectRef>
          <a:fontRef idx="minor">
            <a:schemeClr val="tx1"/>
          </a:fontRef>
        </p:style>
      </p:cxnSp>
      <p:sp>
        <p:nvSpPr>
          <p:cNvPr id="82" name="Vrije vorm 308"/>
          <p:cNvSpPr/>
          <p:nvPr userDrawn="1"/>
        </p:nvSpPr>
        <p:spPr>
          <a:xfrm>
            <a:off x="11056395" y="692697"/>
            <a:ext cx="434787" cy="433993"/>
          </a:xfrm>
          <a:custGeom>
            <a:avLst/>
            <a:gdLst>
              <a:gd name="connsiteX0" fmla="*/ 3160837 w 6321674"/>
              <a:gd name="connsiteY0" fmla="*/ 0 h 6321674"/>
              <a:gd name="connsiteX1" fmla="*/ 6321674 w 6321674"/>
              <a:gd name="connsiteY1" fmla="*/ 3160837 h 6321674"/>
              <a:gd name="connsiteX2" fmla="*/ 6073280 w 6321674"/>
              <a:gd name="connsiteY2" fmla="*/ 4391178 h 6321674"/>
              <a:gd name="connsiteX3" fmla="*/ 6050767 w 6321674"/>
              <a:gd name="connsiteY3" fmla="*/ 4437912 h 6321674"/>
              <a:gd name="connsiteX4" fmla="*/ 5808464 w 6321674"/>
              <a:gd name="connsiteY4" fmla="*/ 4437912 h 6321674"/>
              <a:gd name="connsiteX5" fmla="*/ 4886641 w 6321674"/>
              <a:gd name="connsiteY5" fmla="*/ 3516089 h 6321674"/>
              <a:gd name="connsiteX6" fmla="*/ 4886641 w 6321674"/>
              <a:gd name="connsiteY6" fmla="*/ 2976234 h 6321674"/>
              <a:gd name="connsiteX7" fmla="*/ 4861424 w 6321674"/>
              <a:gd name="connsiteY7" fmla="*/ 2811002 h 6321674"/>
              <a:gd name="connsiteX8" fmla="*/ 3160837 w 6321674"/>
              <a:gd name="connsiteY8" fmla="*/ 1424984 h 6321674"/>
              <a:gd name="connsiteX9" fmla="*/ 1759746 w 6321674"/>
              <a:gd name="connsiteY9" fmla="*/ 1424984 h 6321674"/>
              <a:gd name="connsiteX10" fmla="*/ 2750811 w 6321674"/>
              <a:gd name="connsiteY10" fmla="*/ 2416049 h 6321674"/>
              <a:gd name="connsiteX11" fmla="*/ 2828413 w 6321674"/>
              <a:gd name="connsiteY11" fmla="*/ 2373928 h 6321674"/>
              <a:gd name="connsiteX12" fmla="*/ 3160836 w 6321674"/>
              <a:gd name="connsiteY12" fmla="*/ 2306815 h 6321674"/>
              <a:gd name="connsiteX13" fmla="*/ 4014858 w 6321674"/>
              <a:gd name="connsiteY13" fmla="*/ 3160837 h 6321674"/>
              <a:gd name="connsiteX14" fmla="*/ 3947745 w 6321674"/>
              <a:gd name="connsiteY14" fmla="*/ 3493261 h 6321674"/>
              <a:gd name="connsiteX15" fmla="*/ 3905624 w 6321674"/>
              <a:gd name="connsiteY15" fmla="*/ 3570862 h 6321674"/>
              <a:gd name="connsiteX16" fmla="*/ 4978204 w 6321674"/>
              <a:gd name="connsiteY16" fmla="*/ 4651491 h 6321674"/>
              <a:gd name="connsiteX17" fmla="*/ 5564528 w 6321674"/>
              <a:gd name="connsiteY17" fmla="*/ 4886642 h 6321674"/>
              <a:gd name="connsiteX18" fmla="*/ 5807033 w 6321674"/>
              <a:gd name="connsiteY18" fmla="*/ 4886642 h 6321674"/>
              <a:gd name="connsiteX19" fmla="*/ 5781853 w 6321674"/>
              <a:gd name="connsiteY19" fmla="*/ 4928091 h 6321674"/>
              <a:gd name="connsiteX20" fmla="*/ 3160837 w 6321674"/>
              <a:gd name="connsiteY20" fmla="*/ 6321674 h 6321674"/>
              <a:gd name="connsiteX21" fmla="*/ 0 w 6321674"/>
              <a:gd name="connsiteY21" fmla="*/ 3160837 h 6321674"/>
              <a:gd name="connsiteX22" fmla="*/ 248395 w 6321674"/>
              <a:gd name="connsiteY22" fmla="*/ 1930497 h 6321674"/>
              <a:gd name="connsiteX23" fmla="*/ 278958 w 6321674"/>
              <a:gd name="connsiteY23" fmla="*/ 1867050 h 6321674"/>
              <a:gd name="connsiteX24" fmla="*/ 523257 w 6321674"/>
              <a:gd name="connsiteY24" fmla="*/ 1867050 h 6321674"/>
              <a:gd name="connsiteX25" fmla="*/ 1445080 w 6321674"/>
              <a:gd name="connsiteY25" fmla="*/ 2788873 h 6321674"/>
              <a:gd name="connsiteX26" fmla="*/ 1445080 w 6321674"/>
              <a:gd name="connsiteY26" fmla="*/ 3411271 h 6321674"/>
              <a:gd name="connsiteX27" fmla="*/ 1460251 w 6321674"/>
              <a:gd name="connsiteY27" fmla="*/ 3510672 h 6321674"/>
              <a:gd name="connsiteX28" fmla="*/ 3160837 w 6321674"/>
              <a:gd name="connsiteY28" fmla="*/ 4896690 h 6321674"/>
              <a:gd name="connsiteX29" fmla="*/ 4561928 w 6321674"/>
              <a:gd name="connsiteY29" fmla="*/ 4896690 h 6321674"/>
              <a:gd name="connsiteX30" fmla="*/ 3570862 w 6321674"/>
              <a:gd name="connsiteY30" fmla="*/ 3905624 h 6321674"/>
              <a:gd name="connsiteX31" fmla="*/ 3493260 w 6321674"/>
              <a:gd name="connsiteY31" fmla="*/ 3947745 h 6321674"/>
              <a:gd name="connsiteX32" fmla="*/ 3160836 w 6321674"/>
              <a:gd name="connsiteY32" fmla="*/ 4014859 h 6321674"/>
              <a:gd name="connsiteX33" fmla="*/ 2306814 w 6321674"/>
              <a:gd name="connsiteY33" fmla="*/ 3160837 h 6321674"/>
              <a:gd name="connsiteX34" fmla="*/ 2373928 w 6321674"/>
              <a:gd name="connsiteY34" fmla="*/ 2828413 h 6321674"/>
              <a:gd name="connsiteX35" fmla="*/ 2416050 w 6321674"/>
              <a:gd name="connsiteY35" fmla="*/ 2750811 h 6321674"/>
              <a:gd name="connsiteX36" fmla="*/ 1433758 w 6321674"/>
              <a:gd name="connsiteY36" fmla="*/ 1759384 h 6321674"/>
              <a:gd name="connsiteX37" fmla="*/ 731545 w 6321674"/>
              <a:gd name="connsiteY37" fmla="*/ 1403612 h 6321674"/>
              <a:gd name="connsiteX38" fmla="*/ 533729 w 6321674"/>
              <a:gd name="connsiteY38" fmla="*/ 1403612 h 6321674"/>
              <a:gd name="connsiteX39" fmla="*/ 539822 w 6321674"/>
              <a:gd name="connsiteY39" fmla="*/ 1393583 h 6321674"/>
              <a:gd name="connsiteX40" fmla="*/ 3160837 w 6321674"/>
              <a:gd name="connsiteY40" fmla="*/ 0 h 6321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6321674" h="6321674">
                <a:moveTo>
                  <a:pt x="3160837" y="0"/>
                </a:moveTo>
                <a:cubicBezTo>
                  <a:pt x="4906519" y="0"/>
                  <a:pt x="6321674" y="1415155"/>
                  <a:pt x="6321674" y="3160837"/>
                </a:cubicBezTo>
                <a:cubicBezTo>
                  <a:pt x="6321674" y="3597258"/>
                  <a:pt x="6233227" y="4013020"/>
                  <a:pt x="6073280" y="4391178"/>
                </a:cubicBezTo>
                <a:lnTo>
                  <a:pt x="6050767" y="4437912"/>
                </a:lnTo>
                <a:lnTo>
                  <a:pt x="5808464" y="4437912"/>
                </a:lnTo>
                <a:cubicBezTo>
                  <a:pt x="5299355" y="4437912"/>
                  <a:pt x="4886641" y="4025198"/>
                  <a:pt x="4886641" y="3516089"/>
                </a:cubicBezTo>
                <a:lnTo>
                  <a:pt x="4886641" y="2976234"/>
                </a:lnTo>
                <a:lnTo>
                  <a:pt x="4861424" y="2811002"/>
                </a:lnTo>
                <a:cubicBezTo>
                  <a:pt x="4699562" y="2020003"/>
                  <a:pt x="3999687" y="1424984"/>
                  <a:pt x="3160837" y="1424984"/>
                </a:cubicBezTo>
                <a:lnTo>
                  <a:pt x="1759746" y="1424984"/>
                </a:lnTo>
                <a:lnTo>
                  <a:pt x="2750811" y="2416049"/>
                </a:lnTo>
                <a:lnTo>
                  <a:pt x="2828413" y="2373928"/>
                </a:lnTo>
                <a:cubicBezTo>
                  <a:pt x="2930586" y="2330712"/>
                  <a:pt x="3042921" y="2306815"/>
                  <a:pt x="3160836" y="2306815"/>
                </a:cubicBezTo>
                <a:cubicBezTo>
                  <a:pt x="3632499" y="2306815"/>
                  <a:pt x="4014858" y="2689174"/>
                  <a:pt x="4014858" y="3160837"/>
                </a:cubicBezTo>
                <a:cubicBezTo>
                  <a:pt x="4014858" y="3278753"/>
                  <a:pt x="3990961" y="3391087"/>
                  <a:pt x="3947745" y="3493261"/>
                </a:cubicBezTo>
                <a:lnTo>
                  <a:pt x="3905624" y="3570862"/>
                </a:lnTo>
                <a:lnTo>
                  <a:pt x="4978204" y="4651491"/>
                </a:lnTo>
                <a:cubicBezTo>
                  <a:pt x="5125286" y="4798573"/>
                  <a:pt x="5340089" y="4886642"/>
                  <a:pt x="5564528" y="4886642"/>
                </a:cubicBezTo>
                <a:lnTo>
                  <a:pt x="5807033" y="4886642"/>
                </a:lnTo>
                <a:lnTo>
                  <a:pt x="5781853" y="4928091"/>
                </a:lnTo>
                <a:cubicBezTo>
                  <a:pt x="5213828" y="5768879"/>
                  <a:pt x="4251889" y="6321674"/>
                  <a:pt x="3160837" y="6321674"/>
                </a:cubicBezTo>
                <a:cubicBezTo>
                  <a:pt x="1415155" y="6321674"/>
                  <a:pt x="0" y="4906519"/>
                  <a:pt x="0" y="3160837"/>
                </a:cubicBezTo>
                <a:cubicBezTo>
                  <a:pt x="0" y="2724417"/>
                  <a:pt x="88448" y="2308654"/>
                  <a:pt x="248395" y="1930497"/>
                </a:cubicBezTo>
                <a:lnTo>
                  <a:pt x="278958" y="1867050"/>
                </a:lnTo>
                <a:lnTo>
                  <a:pt x="523257" y="1867050"/>
                </a:lnTo>
                <a:cubicBezTo>
                  <a:pt x="1032366" y="1867050"/>
                  <a:pt x="1445080" y="2279764"/>
                  <a:pt x="1445080" y="2788873"/>
                </a:cubicBezTo>
                <a:lnTo>
                  <a:pt x="1445080" y="3411271"/>
                </a:lnTo>
                <a:lnTo>
                  <a:pt x="1460251" y="3510672"/>
                </a:lnTo>
                <a:cubicBezTo>
                  <a:pt x="1622113" y="4301671"/>
                  <a:pt x="2321988" y="4896690"/>
                  <a:pt x="3160837" y="4896690"/>
                </a:cubicBezTo>
                <a:lnTo>
                  <a:pt x="4561928" y="4896690"/>
                </a:lnTo>
                <a:lnTo>
                  <a:pt x="3570862" y="3905624"/>
                </a:lnTo>
                <a:lnTo>
                  <a:pt x="3493260" y="3947745"/>
                </a:lnTo>
                <a:cubicBezTo>
                  <a:pt x="3391086" y="3990961"/>
                  <a:pt x="3278752" y="4014859"/>
                  <a:pt x="3160836" y="4014859"/>
                </a:cubicBezTo>
                <a:cubicBezTo>
                  <a:pt x="2689173" y="4014859"/>
                  <a:pt x="2306814" y="3632500"/>
                  <a:pt x="2306814" y="3160837"/>
                </a:cubicBezTo>
                <a:cubicBezTo>
                  <a:pt x="2306814" y="3042921"/>
                  <a:pt x="2330712" y="2930587"/>
                  <a:pt x="2373928" y="2828413"/>
                </a:cubicBezTo>
                <a:lnTo>
                  <a:pt x="2416050" y="2750811"/>
                </a:lnTo>
                <a:lnTo>
                  <a:pt x="1433758" y="1759384"/>
                </a:lnTo>
                <a:cubicBezTo>
                  <a:pt x="1244033" y="1545756"/>
                  <a:pt x="1012094" y="1403612"/>
                  <a:pt x="731545" y="1403612"/>
                </a:cubicBezTo>
                <a:lnTo>
                  <a:pt x="533729" y="1403612"/>
                </a:lnTo>
                <a:lnTo>
                  <a:pt x="539822" y="1393583"/>
                </a:lnTo>
                <a:cubicBezTo>
                  <a:pt x="1107847" y="552795"/>
                  <a:pt x="2069786" y="0"/>
                  <a:pt x="3160837" y="0"/>
                </a:cubicBezTo>
                <a:close/>
              </a:path>
            </a:pathLst>
          </a:custGeom>
          <a:solidFill>
            <a:srgbClr val="0096A5"/>
          </a:solidFill>
          <a:ln w="0">
            <a:noFill/>
            <a:prstDash val="solid"/>
            <a:round/>
            <a:headEnd/>
            <a:tailEnd/>
          </a:ln>
        </p:spPr>
        <p:txBody>
          <a:bodyPr vert="horz" wrap="square" lIns="91440" tIns="45720" rIns="91440" bIns="45720" numCol="1" anchor="t" anchorCtr="0" compatLnSpc="1">
            <a:prstTxWarp prst="textNoShape">
              <a:avLst/>
            </a:prstTxWarp>
          </a:bodyPr>
          <a:lstStyle/>
          <a:p>
            <a:pPr defTabSz="914400"/>
            <a:endParaRPr lang="nl-NL" sz="1800" b="0" i="0" dirty="0">
              <a:solidFill>
                <a:prstClr val="black"/>
              </a:solidFill>
              <a:latin typeface="Arial" charset="0"/>
            </a:endParaRPr>
          </a:p>
        </p:txBody>
      </p:sp>
      <p:sp>
        <p:nvSpPr>
          <p:cNvPr id="81" name="Rechthoek 80">
            <a:hlinkClick r:id="rId8"/>
            <a:extLst>
              <a:ext uri="{FF2B5EF4-FFF2-40B4-BE49-F238E27FC236}">
                <a16:creationId xmlns:a16="http://schemas.microsoft.com/office/drawing/2014/main" id="{BFFA7641-A9CC-435C-A805-0EECE9C2AA66}"/>
              </a:ext>
            </a:extLst>
          </p:cNvPr>
          <p:cNvSpPr/>
          <p:nvPr userDrawn="1"/>
        </p:nvSpPr>
        <p:spPr>
          <a:xfrm>
            <a:off x="10208368" y="-1"/>
            <a:ext cx="1983633" cy="1997213"/>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0" i="0" dirty="0">
              <a:latin typeface="Arial" charset="0"/>
            </a:endParaRPr>
          </a:p>
        </p:txBody>
      </p:sp>
    </p:spTree>
    <p:extLst>
      <p:ext uri="{BB962C8B-B14F-4D97-AF65-F5344CB8AC3E}">
        <p14:creationId xmlns:p14="http://schemas.microsoft.com/office/powerpoint/2010/main" val="17478775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pic>
        <p:nvPicPr>
          <p:cNvPr id="19" name="Google Shape;19;p4" descr="x.png"/>
          <p:cNvPicPr preferRelativeResize="0"/>
          <p:nvPr/>
        </p:nvPicPr>
        <p:blipFill rotWithShape="1">
          <a:blip r:embed="rId2">
            <a:alphaModFix amt="15000"/>
          </a:blip>
          <a:srcRect r="43965" b="19672"/>
          <a:stretch/>
        </p:blipFill>
        <p:spPr>
          <a:xfrm>
            <a:off x="5826000" y="1"/>
            <a:ext cx="6365997" cy="6858001"/>
          </a:xfrm>
          <a:prstGeom prst="rect">
            <a:avLst/>
          </a:prstGeom>
          <a:noFill/>
          <a:ln>
            <a:noFill/>
          </a:ln>
        </p:spPr>
      </p:pic>
      <p:sp>
        <p:nvSpPr>
          <p:cNvPr id="20" name="Google Shape;20;p4"/>
          <p:cNvSpPr txBox="1">
            <a:spLocks noGrp="1"/>
          </p:cNvSpPr>
          <p:nvPr>
            <p:ph type="title"/>
          </p:nvPr>
        </p:nvSpPr>
        <p:spPr>
          <a:xfrm>
            <a:off x="415600" y="593367"/>
            <a:ext cx="11360800" cy="763600"/>
          </a:xfrm>
          <a:prstGeom prst="rect">
            <a:avLst/>
          </a:prstGeom>
        </p:spPr>
        <p:txBody>
          <a:bodyPr spcFirstLastPara="1" wrap="square" lIns="91425" tIns="91425" rIns="91425" bIns="91425" anchor="ctr" anchorCtr="0"/>
          <a:lstStyle>
            <a:lvl1pPr lvl="0" rtl="0">
              <a:spcBef>
                <a:spcPts val="0"/>
              </a:spcBef>
              <a:spcAft>
                <a:spcPts val="0"/>
              </a:spcAft>
              <a:buClr>
                <a:srgbClr val="000000"/>
              </a:buClr>
              <a:buSzPts val="2800"/>
              <a:buNone/>
              <a:defRPr>
                <a:solidFill>
                  <a:srgbClr val="000000"/>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1" name="Google Shape;21;p4"/>
          <p:cNvSpPr txBox="1">
            <a:spLocks noGrp="1"/>
          </p:cNvSpPr>
          <p:nvPr>
            <p:ph type="body" idx="1"/>
          </p:nvPr>
        </p:nvSpPr>
        <p:spPr>
          <a:xfrm>
            <a:off x="415600" y="1536633"/>
            <a:ext cx="11360800" cy="4555200"/>
          </a:xfrm>
          <a:prstGeom prst="rect">
            <a:avLst/>
          </a:prstGeom>
        </p:spPr>
        <p:txBody>
          <a:bodyPr spcFirstLastPara="1" wrap="square" lIns="91425" tIns="91425" rIns="91425" bIns="91425" anchor="t" anchorCtr="0"/>
          <a:lstStyle>
            <a:lvl1pPr marL="609585" lvl="0" indent="-440256" rtl="0">
              <a:lnSpc>
                <a:spcPct val="150000"/>
              </a:lnSpc>
              <a:spcBef>
                <a:spcPts val="0"/>
              </a:spcBef>
              <a:spcAft>
                <a:spcPts val="0"/>
              </a:spcAft>
              <a:buSzPts val="1600"/>
              <a:buFont typeface="Lato Light"/>
              <a:buChar char="•"/>
              <a:defRPr sz="1867">
                <a:latin typeface="Lato Light"/>
                <a:ea typeface="Lato Light"/>
                <a:cs typeface="Lato Light"/>
                <a:sym typeface="Lato Light"/>
              </a:defRPr>
            </a:lvl1pPr>
            <a:lvl2pPr marL="1219170" lvl="1" indent="-423323" rtl="0">
              <a:spcBef>
                <a:spcPts val="2133"/>
              </a:spcBef>
              <a:spcAft>
                <a:spcPts val="0"/>
              </a:spcAft>
              <a:buSzPts val="1400"/>
              <a:buFont typeface="Lato Light"/>
              <a:buChar char="○"/>
              <a:defRPr>
                <a:latin typeface="Lato Light"/>
                <a:ea typeface="Lato Light"/>
                <a:cs typeface="Lato Light"/>
                <a:sym typeface="Lato Light"/>
              </a:defRPr>
            </a:lvl2pPr>
            <a:lvl3pPr marL="1828754" lvl="2" indent="-423323" rtl="0">
              <a:spcBef>
                <a:spcPts val="2133"/>
              </a:spcBef>
              <a:spcAft>
                <a:spcPts val="0"/>
              </a:spcAft>
              <a:buSzPts val="1400"/>
              <a:buFont typeface="Lato Light"/>
              <a:buChar char="■"/>
              <a:defRPr>
                <a:latin typeface="Lato Light"/>
                <a:ea typeface="Lato Light"/>
                <a:cs typeface="Lato Light"/>
                <a:sym typeface="Lato Light"/>
              </a:defRPr>
            </a:lvl3pPr>
            <a:lvl4pPr marL="2438339" lvl="3" indent="-423323" rtl="0">
              <a:spcBef>
                <a:spcPts val="2133"/>
              </a:spcBef>
              <a:spcAft>
                <a:spcPts val="0"/>
              </a:spcAft>
              <a:buSzPts val="1400"/>
              <a:buFont typeface="Lato Light"/>
              <a:buChar char="●"/>
              <a:defRPr>
                <a:latin typeface="Lato Light"/>
                <a:ea typeface="Lato Light"/>
                <a:cs typeface="Lato Light"/>
                <a:sym typeface="Lato Light"/>
              </a:defRPr>
            </a:lvl4pPr>
            <a:lvl5pPr marL="3047924" lvl="4" indent="-423323" rtl="0">
              <a:spcBef>
                <a:spcPts val="2133"/>
              </a:spcBef>
              <a:spcAft>
                <a:spcPts val="0"/>
              </a:spcAft>
              <a:buSzPts val="1400"/>
              <a:buFont typeface="Lato Light"/>
              <a:buChar char="○"/>
              <a:defRPr>
                <a:latin typeface="Lato Light"/>
                <a:ea typeface="Lato Light"/>
                <a:cs typeface="Lato Light"/>
                <a:sym typeface="Lato Light"/>
              </a:defRPr>
            </a:lvl5pPr>
            <a:lvl6pPr marL="3657509" lvl="5" indent="-423323" rtl="0">
              <a:spcBef>
                <a:spcPts val="2133"/>
              </a:spcBef>
              <a:spcAft>
                <a:spcPts val="0"/>
              </a:spcAft>
              <a:buSzPts val="1400"/>
              <a:buFont typeface="Lato Light"/>
              <a:buChar char="■"/>
              <a:defRPr>
                <a:latin typeface="Lato Light"/>
                <a:ea typeface="Lato Light"/>
                <a:cs typeface="Lato Light"/>
                <a:sym typeface="Lato Light"/>
              </a:defRPr>
            </a:lvl6pPr>
            <a:lvl7pPr marL="4267093" lvl="6" indent="-423323" rtl="0">
              <a:spcBef>
                <a:spcPts val="2133"/>
              </a:spcBef>
              <a:spcAft>
                <a:spcPts val="0"/>
              </a:spcAft>
              <a:buSzPts val="1400"/>
              <a:buFont typeface="Lato Light"/>
              <a:buChar char="●"/>
              <a:defRPr>
                <a:latin typeface="Lato Light"/>
                <a:ea typeface="Lato Light"/>
                <a:cs typeface="Lato Light"/>
                <a:sym typeface="Lato Light"/>
              </a:defRPr>
            </a:lvl7pPr>
            <a:lvl8pPr marL="4876678" lvl="7" indent="-423323" rtl="0">
              <a:spcBef>
                <a:spcPts val="2133"/>
              </a:spcBef>
              <a:spcAft>
                <a:spcPts val="0"/>
              </a:spcAft>
              <a:buSzPts val="1400"/>
              <a:buFont typeface="Lato Light"/>
              <a:buChar char="○"/>
              <a:defRPr>
                <a:latin typeface="Lato Light"/>
                <a:ea typeface="Lato Light"/>
                <a:cs typeface="Lato Light"/>
                <a:sym typeface="Lato Light"/>
              </a:defRPr>
            </a:lvl8pPr>
            <a:lvl9pPr marL="5486263" lvl="8" indent="-423323" rtl="0">
              <a:spcBef>
                <a:spcPts val="2133"/>
              </a:spcBef>
              <a:spcAft>
                <a:spcPts val="2133"/>
              </a:spcAft>
              <a:buSzPts val="1400"/>
              <a:buFont typeface="Lato Light"/>
              <a:buChar char="■"/>
              <a:defRPr>
                <a:latin typeface="Lato Light"/>
                <a:ea typeface="Lato Light"/>
                <a:cs typeface="Lato Light"/>
                <a:sym typeface="Lato Light"/>
              </a:defRPr>
            </a:lvl9pPr>
          </a:lstStyle>
          <a:p>
            <a:endParaRPr/>
          </a:p>
        </p:txBody>
      </p:sp>
      <p:pic>
        <p:nvPicPr>
          <p:cNvPr id="22" name="Google Shape;22;p4"/>
          <p:cNvPicPr preferRelativeResize="0"/>
          <p:nvPr/>
        </p:nvPicPr>
        <p:blipFill>
          <a:blip r:embed="rId3">
            <a:alphaModFix/>
          </a:blip>
          <a:stretch>
            <a:fillRect/>
          </a:stretch>
        </p:blipFill>
        <p:spPr>
          <a:xfrm>
            <a:off x="415601" y="6275800"/>
            <a:ext cx="816967" cy="408467"/>
          </a:xfrm>
          <a:prstGeom prst="rect">
            <a:avLst/>
          </a:prstGeom>
          <a:noFill/>
          <a:ln>
            <a:noFill/>
          </a:ln>
        </p:spPr>
      </p:pic>
      <p:sp>
        <p:nvSpPr>
          <p:cNvPr id="23" name="Google Shape;23;p4"/>
          <p:cNvSpPr txBox="1">
            <a:spLocks noGrp="1"/>
          </p:cNvSpPr>
          <p:nvPr>
            <p:ph type="sldNum" idx="12"/>
          </p:nvPr>
        </p:nvSpPr>
        <p:spPr>
          <a:xfrm>
            <a:off x="5730212" y="6217635"/>
            <a:ext cx="731600" cy="524800"/>
          </a:xfrm>
          <a:prstGeom prst="rect">
            <a:avLst/>
          </a:prstGeom>
        </p:spPr>
        <p:txBody>
          <a:bodyPr spcFirstLastPara="1" wrap="square" lIns="91425" tIns="91425" rIns="91425" bIns="91425" anchor="ctr" anchorCtr="0">
            <a:noAutofit/>
          </a:bodyPr>
          <a:lstStyle>
            <a:lvl1pPr lvl="0" algn="ctr" rtl="0">
              <a:buNone/>
              <a:defRPr sz="800">
                <a:latin typeface="Lato Light"/>
                <a:ea typeface="Lato Light"/>
                <a:cs typeface="Lato Light"/>
                <a:sym typeface="Lato Light"/>
              </a:defRPr>
            </a:lvl1pPr>
            <a:lvl2pPr lvl="1" algn="ctr" rtl="0">
              <a:buNone/>
              <a:defRPr sz="800">
                <a:latin typeface="Lato Light"/>
                <a:ea typeface="Lato Light"/>
                <a:cs typeface="Lato Light"/>
                <a:sym typeface="Lato Light"/>
              </a:defRPr>
            </a:lvl2pPr>
            <a:lvl3pPr lvl="2" algn="ctr" rtl="0">
              <a:buNone/>
              <a:defRPr sz="800">
                <a:latin typeface="Lato Light"/>
                <a:ea typeface="Lato Light"/>
                <a:cs typeface="Lato Light"/>
                <a:sym typeface="Lato Light"/>
              </a:defRPr>
            </a:lvl3pPr>
            <a:lvl4pPr lvl="3" algn="ctr" rtl="0">
              <a:buNone/>
              <a:defRPr sz="800">
                <a:latin typeface="Lato Light"/>
                <a:ea typeface="Lato Light"/>
                <a:cs typeface="Lato Light"/>
                <a:sym typeface="Lato Light"/>
              </a:defRPr>
            </a:lvl4pPr>
            <a:lvl5pPr lvl="4" algn="ctr" rtl="0">
              <a:buNone/>
              <a:defRPr sz="800">
                <a:latin typeface="Lato Light"/>
                <a:ea typeface="Lato Light"/>
                <a:cs typeface="Lato Light"/>
                <a:sym typeface="Lato Light"/>
              </a:defRPr>
            </a:lvl5pPr>
            <a:lvl6pPr lvl="5" algn="ctr" rtl="0">
              <a:buNone/>
              <a:defRPr sz="800">
                <a:latin typeface="Lato Light"/>
                <a:ea typeface="Lato Light"/>
                <a:cs typeface="Lato Light"/>
                <a:sym typeface="Lato Light"/>
              </a:defRPr>
            </a:lvl6pPr>
            <a:lvl7pPr lvl="6" algn="ctr" rtl="0">
              <a:buNone/>
              <a:defRPr sz="800">
                <a:latin typeface="Lato Light"/>
                <a:ea typeface="Lato Light"/>
                <a:cs typeface="Lato Light"/>
                <a:sym typeface="Lato Light"/>
              </a:defRPr>
            </a:lvl7pPr>
            <a:lvl8pPr lvl="7" algn="ctr" rtl="0">
              <a:buNone/>
              <a:defRPr sz="800">
                <a:latin typeface="Lato Light"/>
                <a:ea typeface="Lato Light"/>
                <a:cs typeface="Lato Light"/>
                <a:sym typeface="Lato Light"/>
              </a:defRPr>
            </a:lvl8pPr>
            <a:lvl9pPr lvl="8" algn="ctr" rtl="0">
              <a:buNone/>
              <a:defRPr sz="800">
                <a:latin typeface="Lato Light"/>
                <a:ea typeface="Lato Light"/>
                <a:cs typeface="Lato Light"/>
                <a:sym typeface="Lato Light"/>
              </a:defRPr>
            </a:lvl9pPr>
          </a:lstStyle>
          <a:p>
            <a:fld id="{00000000-1234-1234-1234-123412341234}" type="slidenum">
              <a:rPr lang="tr-TR" smtClean="0"/>
              <a:pPr/>
              <a:t>‹#›</a:t>
            </a:fld>
            <a:endParaRPr lang="tr-TR"/>
          </a:p>
        </p:txBody>
      </p:sp>
    </p:spTree>
    <p:extLst>
      <p:ext uri="{BB962C8B-B14F-4D97-AF65-F5344CB8AC3E}">
        <p14:creationId xmlns:p14="http://schemas.microsoft.com/office/powerpoint/2010/main" val="1833155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 (100%)">
    <p:spTree>
      <p:nvGrpSpPr>
        <p:cNvPr id="1" name=""/>
        <p:cNvGrpSpPr/>
        <p:nvPr/>
      </p:nvGrpSpPr>
      <p:grpSpPr>
        <a:xfrm>
          <a:off x="0" y="0"/>
          <a:ext cx="0" cy="0"/>
          <a:chOff x="0" y="0"/>
          <a:chExt cx="0" cy="0"/>
        </a:xfrm>
      </p:grpSpPr>
      <p:sp>
        <p:nvSpPr>
          <p:cNvPr id="3" name="Tijdelijke aanduiding voor afbeelding 2">
            <a:extLst>
              <a:ext uri="{FF2B5EF4-FFF2-40B4-BE49-F238E27FC236}">
                <a16:creationId xmlns:a16="http://schemas.microsoft.com/office/drawing/2014/main" id="{41F14301-A3D5-4E57-AA0C-AC77E0BB2EEE}"/>
              </a:ext>
            </a:extLst>
          </p:cNvPr>
          <p:cNvSpPr>
            <a:spLocks noGrp="1"/>
          </p:cNvSpPr>
          <p:nvPr>
            <p:ph type="pic" sz="quarter" idx="16"/>
          </p:nvPr>
        </p:nvSpPr>
        <p:spPr>
          <a:xfrm>
            <a:off x="0" y="0"/>
            <a:ext cx="12245975" cy="6858000"/>
          </a:xfrm>
          <a:solidFill>
            <a:schemeClr val="bg1">
              <a:lumMod val="95000"/>
            </a:schemeClr>
          </a:solidFill>
        </p:spPr>
        <p:txBody>
          <a:bodyPr vert="horz" wrap="square" lIns="0" tIns="2880000" rIns="0" bIns="0" rtlCol="0">
            <a:noAutofit/>
          </a:bodyPr>
          <a:lstStyle>
            <a:lvl1pPr>
              <a:defRPr lang="nl-NL" sz="1050" b="1" baseline="0"/>
            </a:lvl1pPr>
          </a:lstStyle>
          <a:p>
            <a:pPr marL="0" lvl="0" indent="0" algn="ctr">
              <a:buNone/>
            </a:pPr>
            <a:endParaRPr lang="nl-NL" dirty="0"/>
          </a:p>
        </p:txBody>
      </p:sp>
      <p:sp>
        <p:nvSpPr>
          <p:cNvPr id="6" name="Tijdelijke aanduiding voor tekst 5">
            <a:extLst>
              <a:ext uri="{FF2B5EF4-FFF2-40B4-BE49-F238E27FC236}">
                <a16:creationId xmlns:a16="http://schemas.microsoft.com/office/drawing/2014/main" id="{6936615C-E84C-4738-AAB1-39E5FD57A5AF}"/>
              </a:ext>
            </a:extLst>
          </p:cNvPr>
          <p:cNvSpPr>
            <a:spLocks noGrp="1"/>
          </p:cNvSpPr>
          <p:nvPr>
            <p:ph type="body" sz="quarter" idx="17"/>
          </p:nvPr>
        </p:nvSpPr>
        <p:spPr>
          <a:xfrm>
            <a:off x="0" y="0"/>
            <a:ext cx="8719200" cy="6069600"/>
          </a:xfrm>
          <a:blipFill>
            <a:blip r:embed="rId2"/>
            <a:stretch>
              <a:fillRect/>
            </a:stretch>
          </a:blipFill>
        </p:spPr>
        <p:txBody>
          <a:bodyPr/>
          <a:lstStyle>
            <a:lvl1pPr marL="0" indent="0" algn="l">
              <a:buNone/>
              <a:defRPr sz="100">
                <a:solidFill>
                  <a:schemeClr val="bg1"/>
                </a:solidFill>
              </a:defRPr>
            </a:lvl1pPr>
          </a:lstStyle>
          <a:p>
            <a:pPr lvl="0"/>
            <a:endParaRPr lang="nl-NL" dirty="0"/>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5185878" y="-885712"/>
            <a:ext cx="1820279"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INTRO (100%)</a:t>
            </a:r>
          </a:p>
        </p:txBody>
      </p:sp>
      <p:grpSp>
        <p:nvGrpSpPr>
          <p:cNvPr id="9" name="Instructie">
            <a:extLst>
              <a:ext uri="{FF2B5EF4-FFF2-40B4-BE49-F238E27FC236}">
                <a16:creationId xmlns:a16="http://schemas.microsoft.com/office/drawing/2014/main" id="{2D3A63D2-AF0E-4E4E-8786-9CF51EFA4929}"/>
              </a:ext>
            </a:extLst>
          </p:cNvPr>
          <p:cNvGrpSpPr/>
          <p:nvPr userDrawn="1"/>
        </p:nvGrpSpPr>
        <p:grpSpPr>
          <a:xfrm>
            <a:off x="12391601" y="0"/>
            <a:ext cx="3389661" cy="4934293"/>
            <a:chOff x="12391601" y="0"/>
            <a:chExt cx="3389661" cy="4934293"/>
          </a:xfrm>
        </p:grpSpPr>
        <p:grpSp>
          <p:nvGrpSpPr>
            <p:cNvPr id="10" name="Groep 9">
              <a:extLst>
                <a:ext uri="{FF2B5EF4-FFF2-40B4-BE49-F238E27FC236}">
                  <a16:creationId xmlns:a16="http://schemas.microsoft.com/office/drawing/2014/main" id="{A7485DEE-2192-42F5-B4B7-A823D6249D09}"/>
                </a:ext>
              </a:extLst>
            </p:cNvPr>
            <p:cNvGrpSpPr/>
            <p:nvPr userDrawn="1"/>
          </p:nvGrpSpPr>
          <p:grpSpPr>
            <a:xfrm>
              <a:off x="12757282" y="3250242"/>
              <a:ext cx="1499406" cy="678267"/>
              <a:chOff x="12757283" y="3120781"/>
              <a:chExt cx="1499406" cy="678267"/>
            </a:xfrm>
          </p:grpSpPr>
          <p:sp>
            <p:nvSpPr>
              <p:cNvPr id="37" name="Rechthoek 36">
                <a:extLst>
                  <a:ext uri="{FF2B5EF4-FFF2-40B4-BE49-F238E27FC236}">
                    <a16:creationId xmlns:a16="http://schemas.microsoft.com/office/drawing/2014/main" id="{6D585590-4B61-4956-89F1-E529C904486A}"/>
                  </a:ext>
                </a:extLst>
              </p:cNvPr>
              <p:cNvSpPr/>
              <p:nvPr userDrawn="1"/>
            </p:nvSpPr>
            <p:spPr>
              <a:xfrm>
                <a:off x="12757283" y="3120781"/>
                <a:ext cx="1499406" cy="580946"/>
              </a:xfrm>
              <a:prstGeom prst="rect">
                <a:avLst/>
              </a:prstGeom>
              <a:solidFill>
                <a:schemeClr val="bg1"/>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38" name="Rechthoek 37">
                <a:extLst>
                  <a:ext uri="{FF2B5EF4-FFF2-40B4-BE49-F238E27FC236}">
                    <a16:creationId xmlns:a16="http://schemas.microsoft.com/office/drawing/2014/main" id="{651C390B-57B2-4F47-B388-EE4CCB1CA549}"/>
                  </a:ext>
                </a:extLst>
              </p:cNvPr>
              <p:cNvSpPr/>
              <p:nvPr userDrawn="1"/>
            </p:nvSpPr>
            <p:spPr>
              <a:xfrm>
                <a:off x="12761843" y="3432170"/>
                <a:ext cx="1478943" cy="257235"/>
              </a:xfrm>
              <a:prstGeom prst="rect">
                <a:avLst/>
              </a:prstGeom>
              <a:solidFill>
                <a:srgbClr val="FCE4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39" name="Tekstvak 38">
                <a:extLst>
                  <a:ext uri="{FF2B5EF4-FFF2-40B4-BE49-F238E27FC236}">
                    <a16:creationId xmlns:a16="http://schemas.microsoft.com/office/drawing/2014/main" id="{A2922EB7-F5ED-4BB8-9ED1-8C6DA62CBF18}"/>
                  </a:ext>
                </a:extLst>
              </p:cNvPr>
              <p:cNvSpPr txBox="1"/>
              <p:nvPr userDrawn="1"/>
            </p:nvSpPr>
            <p:spPr>
              <a:xfrm>
                <a:off x="12997648" y="3159891"/>
                <a:ext cx="957818"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dirty="0">
                    <a:solidFill>
                      <a:schemeClr val="tx1"/>
                    </a:solidFill>
                    <a:latin typeface="Arial" panose="020B0604020202020204" pitchFamily="34" charset="0"/>
                    <a:ea typeface="+mn-ea"/>
                    <a:cs typeface="Arial" panose="020B0604020202020204" pitchFamily="34" charset="0"/>
                  </a:rPr>
                  <a:t>Naar voorgrond</a:t>
                </a:r>
              </a:p>
            </p:txBody>
          </p:sp>
          <p:sp>
            <p:nvSpPr>
              <p:cNvPr id="40" name="Tekstvak 39">
                <a:extLst>
                  <a:ext uri="{FF2B5EF4-FFF2-40B4-BE49-F238E27FC236}">
                    <a16:creationId xmlns:a16="http://schemas.microsoft.com/office/drawing/2014/main" id="{372C6BDB-2960-44CE-90AC-714FE5F6BE65}"/>
                  </a:ext>
                </a:extLst>
              </p:cNvPr>
              <p:cNvSpPr txBox="1"/>
              <p:nvPr userDrawn="1"/>
            </p:nvSpPr>
            <p:spPr>
              <a:xfrm>
                <a:off x="12984219" y="3481017"/>
                <a:ext cx="1165564"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a:solidFill>
                      <a:schemeClr val="tx1"/>
                    </a:solidFill>
                    <a:latin typeface="Arial" panose="020B0604020202020204" pitchFamily="34" charset="0"/>
                    <a:ea typeface="+mn-ea"/>
                    <a:cs typeface="Arial" panose="020B0604020202020204" pitchFamily="34" charset="0"/>
                  </a:rPr>
                  <a:t>Naar achtergrond</a:t>
                </a:r>
              </a:p>
            </p:txBody>
          </p:sp>
          <p:pic>
            <p:nvPicPr>
              <p:cNvPr id="41" name="Picture 3">
                <a:extLst>
                  <a:ext uri="{FF2B5EF4-FFF2-40B4-BE49-F238E27FC236}">
                    <a16:creationId xmlns:a16="http://schemas.microsoft.com/office/drawing/2014/main" id="{A5A03AF0-48D7-43FB-916B-B1FBBDFA55C9}"/>
                  </a:ext>
                </a:extLst>
              </p:cNvPr>
              <p:cNvPicPr>
                <a:picLocks noChangeAspect="1" noChangeArrowheads="1"/>
              </p:cNvPicPr>
              <p:nvPr userDrawn="1"/>
            </p:nvPicPr>
            <p:blipFill>
              <a:blip r:embed="rId3" cstate="screen">
                <a:extLst>
                  <a:ext uri="{28A0092B-C50C-407E-A947-70E740481C1C}">
                    <a14:useLocalDpi xmlns:a14="http://schemas.microsoft.com/office/drawing/2010/main"/>
                  </a:ext>
                </a:extLst>
              </a:blip>
              <a:srcRect/>
              <a:stretch>
                <a:fillRect/>
              </a:stretch>
            </p:blipFill>
            <p:spPr bwMode="auto">
              <a:xfrm>
                <a:off x="13938926" y="3567717"/>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2" name="Gelijkbenige driehoek 41">
                <a:extLst>
                  <a:ext uri="{FF2B5EF4-FFF2-40B4-BE49-F238E27FC236}">
                    <a16:creationId xmlns:a16="http://schemas.microsoft.com/office/drawing/2014/main" id="{A08914F5-7473-481B-83DF-4AAF427A5AD2}"/>
                  </a:ext>
                </a:extLst>
              </p:cNvPr>
              <p:cNvSpPr/>
              <p:nvPr userDrawn="1"/>
            </p:nvSpPr>
            <p:spPr>
              <a:xfrm rot="5400000">
                <a:off x="14094210" y="3548999"/>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43" name="Groep 42">
                <a:extLst>
                  <a:ext uri="{FF2B5EF4-FFF2-40B4-BE49-F238E27FC236}">
                    <a16:creationId xmlns:a16="http://schemas.microsoft.com/office/drawing/2014/main" id="{1A80C615-901E-41B3-9BB0-B936F4D981DE}"/>
                  </a:ext>
                </a:extLst>
              </p:cNvPr>
              <p:cNvGrpSpPr/>
              <p:nvPr userDrawn="1"/>
            </p:nvGrpSpPr>
            <p:grpSpPr>
              <a:xfrm>
                <a:off x="12822311" y="3178534"/>
                <a:ext cx="182309" cy="163794"/>
                <a:chOff x="12832541" y="3162395"/>
                <a:chExt cx="219532" cy="197236"/>
              </a:xfrm>
            </p:grpSpPr>
            <p:sp>
              <p:nvSpPr>
                <p:cNvPr id="48" name="Rechthoek 47">
                  <a:extLst>
                    <a:ext uri="{FF2B5EF4-FFF2-40B4-BE49-F238E27FC236}">
                      <a16:creationId xmlns:a16="http://schemas.microsoft.com/office/drawing/2014/main" id="{FB3F0841-3FEB-4D17-9CDE-AC48F8720234}"/>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49" name="Rechthoek 48">
                  <a:extLst>
                    <a:ext uri="{FF2B5EF4-FFF2-40B4-BE49-F238E27FC236}">
                      <a16:creationId xmlns:a16="http://schemas.microsoft.com/office/drawing/2014/main" id="{F43F7413-D757-44EA-BF2C-E7C4F651D2B2}"/>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50" name="Rechthoek 49">
                  <a:extLst>
                    <a:ext uri="{FF2B5EF4-FFF2-40B4-BE49-F238E27FC236}">
                      <a16:creationId xmlns:a16="http://schemas.microsoft.com/office/drawing/2014/main" id="{602034CF-80CA-4818-9AE7-B3EA1BC35AC6}"/>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nvGrpSpPr>
              <p:cNvPr id="44" name="Groep 43">
                <a:extLst>
                  <a:ext uri="{FF2B5EF4-FFF2-40B4-BE49-F238E27FC236}">
                    <a16:creationId xmlns:a16="http://schemas.microsoft.com/office/drawing/2014/main" id="{F08E763E-2CBE-4B5A-88A1-D748E303798F}"/>
                  </a:ext>
                </a:extLst>
              </p:cNvPr>
              <p:cNvGrpSpPr/>
              <p:nvPr userDrawn="1"/>
            </p:nvGrpSpPr>
            <p:grpSpPr>
              <a:xfrm>
                <a:off x="12822311" y="3480352"/>
                <a:ext cx="182309" cy="163794"/>
                <a:chOff x="12832541" y="3162395"/>
                <a:chExt cx="219532" cy="197236"/>
              </a:xfrm>
            </p:grpSpPr>
            <p:sp>
              <p:nvSpPr>
                <p:cNvPr id="45" name="Rechthoek 44">
                  <a:extLst>
                    <a:ext uri="{FF2B5EF4-FFF2-40B4-BE49-F238E27FC236}">
                      <a16:creationId xmlns:a16="http://schemas.microsoft.com/office/drawing/2014/main" id="{031FD590-F56F-4A94-B34A-85F2F775A61F}"/>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46" name="Rechthoek 45">
                  <a:extLst>
                    <a:ext uri="{FF2B5EF4-FFF2-40B4-BE49-F238E27FC236}">
                      <a16:creationId xmlns:a16="http://schemas.microsoft.com/office/drawing/2014/main" id="{FC5A1C89-CEA1-4AB2-ADEC-045CE14DF9A8}"/>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47" name="Rechthoek 46">
                  <a:extLst>
                    <a:ext uri="{FF2B5EF4-FFF2-40B4-BE49-F238E27FC236}">
                      <a16:creationId xmlns:a16="http://schemas.microsoft.com/office/drawing/2014/main" id="{C16311A8-5A92-4BBE-92AF-3B0B73CEDC31}"/>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11" name="Meer informatie">
              <a:extLst>
                <a:ext uri="{FF2B5EF4-FFF2-40B4-BE49-F238E27FC236}">
                  <a16:creationId xmlns:a16="http://schemas.microsoft.com/office/drawing/2014/main" id="{AAB8EEEB-3B32-4F95-A5CF-288089D1D336}"/>
                </a:ext>
              </a:extLst>
            </p:cNvPr>
            <p:cNvGrpSpPr/>
            <p:nvPr userDrawn="1"/>
          </p:nvGrpSpPr>
          <p:grpSpPr>
            <a:xfrm>
              <a:off x="12396764" y="4151020"/>
              <a:ext cx="3178515" cy="783273"/>
              <a:chOff x="-3741486" y="3386444"/>
              <a:chExt cx="3178515" cy="783273"/>
            </a:xfrm>
          </p:grpSpPr>
          <p:sp>
            <p:nvSpPr>
              <p:cNvPr id="34" name="Freeform 101">
                <a:extLst>
                  <a:ext uri="{FF2B5EF4-FFF2-40B4-BE49-F238E27FC236}">
                    <a16:creationId xmlns:a16="http://schemas.microsoft.com/office/drawing/2014/main" id="{38D62A77-18CB-48DE-85ED-63AE4F5E7102}"/>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35" name="Rechthoek 34">
                <a:extLst>
                  <a:ext uri="{FF2B5EF4-FFF2-40B4-BE49-F238E27FC236}">
                    <a16:creationId xmlns:a16="http://schemas.microsoft.com/office/drawing/2014/main" id="{F38D622C-6AD3-4ADF-90D9-D95634FEA620}"/>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36" name="Rechte verbindingslijn 35">
                <a:extLst>
                  <a:ext uri="{FF2B5EF4-FFF2-40B4-BE49-F238E27FC236}">
                    <a16:creationId xmlns:a16="http://schemas.microsoft.com/office/drawing/2014/main" id="{5BDF2372-6825-4F7E-88BF-044104490856}"/>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sp>
          <p:nvSpPr>
            <p:cNvPr id="12" name="Rechthoek 11">
              <a:extLst>
                <a:ext uri="{FF2B5EF4-FFF2-40B4-BE49-F238E27FC236}">
                  <a16:creationId xmlns:a16="http://schemas.microsoft.com/office/drawing/2014/main" id="{08FEBC49-106E-4E08-B0A6-E4E804C996FE}"/>
                </a:ext>
              </a:extLst>
            </p:cNvPr>
            <p:cNvSpPr/>
            <p:nvPr userDrawn="1"/>
          </p:nvSpPr>
          <p:spPr>
            <a:xfrm>
              <a:off x="12397262" y="0"/>
              <a:ext cx="3384000"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Afbeelding invoegen/veranderen</a:t>
              </a:r>
            </a:p>
          </p:txBody>
        </p:sp>
        <p:sp>
          <p:nvSpPr>
            <p:cNvPr id="13" name="Ovaal 12">
              <a:extLst>
                <a:ext uri="{FF2B5EF4-FFF2-40B4-BE49-F238E27FC236}">
                  <a16:creationId xmlns:a16="http://schemas.microsoft.com/office/drawing/2014/main" id="{CDF2793F-4105-4F8A-99BF-3E6295B3DF7D}"/>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4" name="Rechte verbindingslijn 13">
              <a:extLst>
                <a:ext uri="{FF2B5EF4-FFF2-40B4-BE49-F238E27FC236}">
                  <a16:creationId xmlns:a16="http://schemas.microsoft.com/office/drawing/2014/main" id="{F64888AE-B626-4DA4-8695-1FC458D9A811}"/>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5" name="Rechte verbindingslijn 14">
              <a:extLst>
                <a:ext uri="{FF2B5EF4-FFF2-40B4-BE49-F238E27FC236}">
                  <a16:creationId xmlns:a16="http://schemas.microsoft.com/office/drawing/2014/main" id="{A218BE6A-3E07-48F2-BE37-45E5C6760D7A}"/>
                </a:ext>
              </a:extLst>
            </p:cNvPr>
            <p:cNvCxnSpPr>
              <a:cxnSpLocks/>
            </p:cNvCxnSpPr>
            <p:nvPr userDrawn="1"/>
          </p:nvCxnSpPr>
          <p:spPr>
            <a:xfrm>
              <a:off x="12397261" y="1728059"/>
              <a:ext cx="3178017" cy="0"/>
            </a:xfrm>
            <a:prstGeom prst="line">
              <a:avLst/>
            </a:prstGeom>
            <a:noFill/>
            <a:ln w="3175" cap="flat" cmpd="sng" algn="ctr">
              <a:solidFill>
                <a:schemeClr val="accent1"/>
              </a:solidFill>
              <a:prstDash val="solid"/>
            </a:ln>
            <a:effectLst/>
          </p:spPr>
        </p:cxnSp>
        <p:sp>
          <p:nvSpPr>
            <p:cNvPr id="16" name="Rechthoek 15">
              <a:extLst>
                <a:ext uri="{FF2B5EF4-FFF2-40B4-BE49-F238E27FC236}">
                  <a16:creationId xmlns:a16="http://schemas.microsoft.com/office/drawing/2014/main" id="{FE51C59A-2167-43BC-9457-57FAFEC851B9}"/>
                </a:ext>
              </a:extLst>
            </p:cNvPr>
            <p:cNvSpPr/>
            <p:nvPr userDrawn="1"/>
          </p:nvSpPr>
          <p:spPr>
            <a:xfrm>
              <a:off x="12757282" y="432552"/>
              <a:ext cx="2817995" cy="73863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 d.m.v. de ‘Delete’-knop. Klik op het pictogram om een nieuwe afbeelding in te voegen.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(zie onderstaand voorbeeld).</a:t>
              </a:r>
            </a:p>
          </p:txBody>
        </p:sp>
        <p:cxnSp>
          <p:nvCxnSpPr>
            <p:cNvPr id="17" name="Rechte verbindingslijn 16">
              <a:extLst>
                <a:ext uri="{FF2B5EF4-FFF2-40B4-BE49-F238E27FC236}">
                  <a16:creationId xmlns:a16="http://schemas.microsoft.com/office/drawing/2014/main" id="{64F6AF30-6305-4FA4-B413-4525ED4D627D}"/>
                </a:ext>
              </a:extLst>
            </p:cNvPr>
            <p:cNvCxnSpPr>
              <a:cxnSpLocks/>
            </p:cNvCxnSpPr>
            <p:nvPr userDrawn="1"/>
          </p:nvCxnSpPr>
          <p:spPr>
            <a:xfrm>
              <a:off x="12397261" y="4033137"/>
              <a:ext cx="3178017" cy="0"/>
            </a:xfrm>
            <a:prstGeom prst="line">
              <a:avLst/>
            </a:prstGeom>
            <a:noFill/>
            <a:ln w="3175" cap="flat" cmpd="sng" algn="ctr">
              <a:solidFill>
                <a:schemeClr val="accent1"/>
              </a:solidFill>
              <a:prstDash val="solid"/>
            </a:ln>
            <a:effectLst/>
          </p:spPr>
        </p:cxnSp>
        <p:sp>
          <p:nvSpPr>
            <p:cNvPr id="18" name="Ovaal 17">
              <a:extLst>
                <a:ext uri="{FF2B5EF4-FFF2-40B4-BE49-F238E27FC236}">
                  <a16:creationId xmlns:a16="http://schemas.microsoft.com/office/drawing/2014/main" id="{7B753F06-C3A6-4EF1-8B6A-C17D82B54322}"/>
                </a:ext>
              </a:extLst>
            </p:cNvPr>
            <p:cNvSpPr/>
            <p:nvPr userDrawn="1"/>
          </p:nvSpPr>
          <p:spPr>
            <a:xfrm>
              <a:off x="12391601" y="185652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9" name="Rechthoek 18">
              <a:extLst>
                <a:ext uri="{FF2B5EF4-FFF2-40B4-BE49-F238E27FC236}">
                  <a16:creationId xmlns:a16="http://schemas.microsoft.com/office/drawing/2014/main" id="{C1D37769-315A-420D-B75E-E457235F7C79}"/>
                </a:ext>
              </a:extLst>
            </p:cNvPr>
            <p:cNvSpPr/>
            <p:nvPr userDrawn="1"/>
          </p:nvSpPr>
          <p:spPr>
            <a:xfrm>
              <a:off x="12757282" y="1922587"/>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afbeelding</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20" name="Groep 19">
              <a:extLst>
                <a:ext uri="{FF2B5EF4-FFF2-40B4-BE49-F238E27FC236}">
                  <a16:creationId xmlns:a16="http://schemas.microsoft.com/office/drawing/2014/main" id="{78A40BB4-43E0-4AB1-8247-AD90236BF582}"/>
                </a:ext>
              </a:extLst>
            </p:cNvPr>
            <p:cNvGrpSpPr/>
            <p:nvPr userDrawn="1"/>
          </p:nvGrpSpPr>
          <p:grpSpPr>
            <a:xfrm>
              <a:off x="12757282" y="1291752"/>
              <a:ext cx="294789" cy="318834"/>
              <a:chOff x="14466489" y="1001522"/>
              <a:chExt cx="290627" cy="314333"/>
            </a:xfrm>
          </p:grpSpPr>
          <p:sp>
            <p:nvSpPr>
              <p:cNvPr id="28" name="Rechthoek 27">
                <a:extLst>
                  <a:ext uri="{FF2B5EF4-FFF2-40B4-BE49-F238E27FC236}">
                    <a16:creationId xmlns:a16="http://schemas.microsoft.com/office/drawing/2014/main" id="{F3AE8FC8-141B-48FF-8EF0-9D63B03C2D83}"/>
                  </a:ext>
                </a:extLst>
              </p:cNvPr>
              <p:cNvSpPr/>
              <p:nvPr userDrawn="1"/>
            </p:nvSpPr>
            <p:spPr>
              <a:xfrm>
                <a:off x="14466489" y="1001522"/>
                <a:ext cx="257935" cy="254168"/>
              </a:xfrm>
              <a:prstGeom prst="rect">
                <a:avLst/>
              </a:prstGeom>
              <a:solidFill>
                <a:schemeClr val="bg1"/>
              </a:solidFill>
              <a:ln w="1270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29" name="Ovaal 28">
                <a:extLst>
                  <a:ext uri="{FF2B5EF4-FFF2-40B4-BE49-F238E27FC236}">
                    <a16:creationId xmlns:a16="http://schemas.microsoft.com/office/drawing/2014/main" id="{69CBEFED-33E1-4AFE-86FC-6DF3573F5516}"/>
                  </a:ext>
                </a:extLst>
              </p:cNvPr>
              <p:cNvSpPr/>
              <p:nvPr userDrawn="1"/>
            </p:nvSpPr>
            <p:spPr>
              <a:xfrm>
                <a:off x="14623626" y="1033630"/>
                <a:ext cx="71169" cy="71169"/>
              </a:xfrm>
              <a:prstGeom prst="ellipse">
                <a:avLst/>
              </a:prstGeom>
              <a:solidFill>
                <a:srgbClr val="F1D8A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30" name="Vrije vorm: vorm 29">
                <a:extLst>
                  <a:ext uri="{FF2B5EF4-FFF2-40B4-BE49-F238E27FC236}">
                    <a16:creationId xmlns:a16="http://schemas.microsoft.com/office/drawing/2014/main" id="{BA3BEB4C-5F84-4BDA-B9A7-ECFF71C57F8B}"/>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31" name="Rechthoek: afgeronde hoeken 30">
                <a:extLst>
                  <a:ext uri="{FF2B5EF4-FFF2-40B4-BE49-F238E27FC236}">
                    <a16:creationId xmlns:a16="http://schemas.microsoft.com/office/drawing/2014/main" id="{DA08B234-F1BF-44D4-B1D0-3EA9F8ECB08E}"/>
                  </a:ext>
                </a:extLst>
              </p:cNvPr>
              <p:cNvSpPr/>
              <p:nvPr userDrawn="1"/>
            </p:nvSpPr>
            <p:spPr>
              <a:xfrm>
                <a:off x="14601150" y="1145314"/>
                <a:ext cx="155966" cy="116816"/>
              </a:xfrm>
              <a:prstGeom prst="roundRect">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cxnSp>
            <p:nvCxnSpPr>
              <p:cNvPr id="32" name="Rechte verbindingslijn 31">
                <a:extLst>
                  <a:ext uri="{FF2B5EF4-FFF2-40B4-BE49-F238E27FC236}">
                    <a16:creationId xmlns:a16="http://schemas.microsoft.com/office/drawing/2014/main" id="{23C52ADF-361E-41E3-BE0C-642E54F1A260}"/>
                  </a:ext>
                </a:extLst>
              </p:cNvPr>
              <p:cNvCxnSpPr>
                <a:cxnSpLocks/>
              </p:cNvCxnSpPr>
              <p:nvPr userDrawn="1"/>
            </p:nvCxnSpPr>
            <p:spPr>
              <a:xfrm>
                <a:off x="14637490" y="1308665"/>
                <a:ext cx="83286" cy="0"/>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cxnSp>
            <p:nvCxnSpPr>
              <p:cNvPr id="33" name="Rechte verbindingslijn 32">
                <a:extLst>
                  <a:ext uri="{FF2B5EF4-FFF2-40B4-BE49-F238E27FC236}">
                    <a16:creationId xmlns:a16="http://schemas.microsoft.com/office/drawing/2014/main" id="{B976EEAE-7E00-4B59-9397-75143CB8D93D}"/>
                  </a:ext>
                </a:extLst>
              </p:cNvPr>
              <p:cNvCxnSpPr>
                <a:cxnSpLocks/>
                <a:stCxn id="31" idx="2"/>
              </p:cNvCxnSpPr>
              <p:nvPr userDrawn="1"/>
            </p:nvCxnSpPr>
            <p:spPr>
              <a:xfrm flipH="1">
                <a:off x="14678717" y="1262130"/>
                <a:ext cx="416" cy="43573"/>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grpSp>
        <p:sp>
          <p:nvSpPr>
            <p:cNvPr id="21" name="Ovaal 20">
              <a:extLst>
                <a:ext uri="{FF2B5EF4-FFF2-40B4-BE49-F238E27FC236}">
                  <a16:creationId xmlns:a16="http://schemas.microsoft.com/office/drawing/2014/main" id="{5DC7C133-FF47-429F-ADCE-E28AF83BD527}"/>
                </a:ext>
              </a:extLst>
            </p:cNvPr>
            <p:cNvSpPr/>
            <p:nvPr userDrawn="1"/>
          </p:nvSpPr>
          <p:spPr>
            <a:xfrm>
              <a:off x="12391601" y="27680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22" name="Rechthoek 21">
              <a:extLst>
                <a:ext uri="{FF2B5EF4-FFF2-40B4-BE49-F238E27FC236}">
                  <a16:creationId xmlns:a16="http://schemas.microsoft.com/office/drawing/2014/main" id="{0A0FA6EF-1710-488B-85AB-7DAFD54EB548}"/>
                </a:ext>
              </a:extLst>
            </p:cNvPr>
            <p:cNvSpPr/>
            <p:nvPr userDrawn="1"/>
          </p:nvSpPr>
          <p:spPr>
            <a:xfrm>
              <a:off x="12757283" y="2834141"/>
              <a:ext cx="2817996" cy="316612"/>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Klik met de rechter muisknop op de afbeelding en kies ´Naar achtergrond´.</a:t>
              </a:r>
            </a:p>
          </p:txBody>
        </p:sp>
        <p:cxnSp>
          <p:nvCxnSpPr>
            <p:cNvPr id="23" name="Rechte verbindingslijn 22">
              <a:extLst>
                <a:ext uri="{FF2B5EF4-FFF2-40B4-BE49-F238E27FC236}">
                  <a16:creationId xmlns:a16="http://schemas.microsoft.com/office/drawing/2014/main" id="{97042308-9E60-46BA-8F2A-DF55D4E68527}"/>
                </a:ext>
              </a:extLst>
            </p:cNvPr>
            <p:cNvCxnSpPr>
              <a:cxnSpLocks/>
            </p:cNvCxnSpPr>
            <p:nvPr userDrawn="1"/>
          </p:nvCxnSpPr>
          <p:spPr>
            <a:xfrm>
              <a:off x="12397261" y="2649915"/>
              <a:ext cx="3178017" cy="0"/>
            </a:xfrm>
            <a:prstGeom prst="line">
              <a:avLst/>
            </a:prstGeom>
            <a:noFill/>
            <a:ln w="3175" cap="flat" cmpd="sng" algn="ctr">
              <a:solidFill>
                <a:schemeClr val="accent1"/>
              </a:solidFill>
              <a:prstDash val="solid"/>
            </a:ln>
            <a:effectLst/>
          </p:spPr>
        </p:cxnSp>
        <p:grpSp>
          <p:nvGrpSpPr>
            <p:cNvPr id="24" name="Groep 23">
              <a:extLst>
                <a:ext uri="{FF2B5EF4-FFF2-40B4-BE49-F238E27FC236}">
                  <a16:creationId xmlns:a16="http://schemas.microsoft.com/office/drawing/2014/main" id="{CE3105CD-6B4E-48A0-885E-D456B3A2D0BC}"/>
                </a:ext>
              </a:extLst>
            </p:cNvPr>
            <p:cNvGrpSpPr/>
            <p:nvPr userDrawn="1"/>
          </p:nvGrpSpPr>
          <p:grpSpPr>
            <a:xfrm>
              <a:off x="12757282" y="2296644"/>
              <a:ext cx="825500" cy="209550"/>
              <a:chOff x="13504624" y="2444818"/>
              <a:chExt cx="825500" cy="209550"/>
            </a:xfrm>
          </p:grpSpPr>
          <p:sp>
            <p:nvSpPr>
              <p:cNvPr id="25" name="Rechthoek 24">
                <a:extLst>
                  <a:ext uri="{FF2B5EF4-FFF2-40B4-BE49-F238E27FC236}">
                    <a16:creationId xmlns:a16="http://schemas.microsoft.com/office/drawing/2014/main" id="{1D594764-0E2B-4928-BBBC-00D2B2A053A0}"/>
                  </a:ext>
                </a:extLst>
              </p:cNvPr>
              <p:cNvSpPr/>
              <p:nvPr userDrawn="1"/>
            </p:nvSpPr>
            <p:spPr>
              <a:xfrm>
                <a:off x="13504624" y="2444818"/>
                <a:ext cx="825500" cy="209550"/>
              </a:xfrm>
              <a:prstGeom prst="rect">
                <a:avLst/>
              </a:prstGeom>
              <a:solidFill>
                <a:srgbClr val="FFFFFF"/>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dirty="0">
                    <a:solidFill>
                      <a:schemeClr val="tx1"/>
                    </a:solidFill>
                    <a:latin typeface="Arial" panose="020B0604020202020204" pitchFamily="34" charset="0"/>
                    <a:cs typeface="Arial" panose="020B0604020202020204" pitchFamily="34" charset="0"/>
                  </a:rPr>
                  <a:t>Invoegen</a:t>
                </a:r>
              </a:p>
            </p:txBody>
          </p:sp>
          <p:cxnSp>
            <p:nvCxnSpPr>
              <p:cNvPr id="26" name="Rechte verbindingslijn 25">
                <a:extLst>
                  <a:ext uri="{FF2B5EF4-FFF2-40B4-BE49-F238E27FC236}">
                    <a16:creationId xmlns:a16="http://schemas.microsoft.com/office/drawing/2014/main" id="{BDD584E0-16E8-4E6D-A6C7-146139C95D92}"/>
                  </a:ext>
                </a:extLst>
              </p:cNvPr>
              <p:cNvCxnSpPr/>
              <p:nvPr userDrawn="1"/>
            </p:nvCxnSpPr>
            <p:spPr>
              <a:xfrm>
                <a:off x="14155269" y="2477218"/>
                <a:ext cx="0" cy="142717"/>
              </a:xfrm>
              <a:prstGeom prst="line">
                <a:avLst/>
              </a:prstGeom>
              <a:noFill/>
              <a:ln w="3175" cap="flat" cmpd="sng" algn="ctr">
                <a:solidFill>
                  <a:srgbClr val="44546A"/>
                </a:solidFill>
                <a:prstDash val="solid"/>
              </a:ln>
              <a:effectLst/>
            </p:spPr>
          </p:cxnSp>
          <p:sp>
            <p:nvSpPr>
              <p:cNvPr id="27" name="Gelijkbenige driehoek 26">
                <a:extLst>
                  <a:ext uri="{FF2B5EF4-FFF2-40B4-BE49-F238E27FC236}">
                    <a16:creationId xmlns:a16="http://schemas.microsoft.com/office/drawing/2014/main" id="{0A280435-9A49-49D9-90D6-7434805A16C0}"/>
                  </a:ext>
                </a:extLst>
              </p:cNvPr>
              <p:cNvSpPr/>
              <p:nvPr userDrawn="1"/>
            </p:nvSpPr>
            <p:spPr>
              <a:xfrm rot="10800000">
                <a:off x="14196089" y="2528872"/>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53" name="Grid" hidden="1">
            <a:extLst>
              <a:ext uri="{FF2B5EF4-FFF2-40B4-BE49-F238E27FC236}">
                <a16:creationId xmlns:a16="http://schemas.microsoft.com/office/drawing/2014/main" id="{6D78BA86-5EFA-4D35-9E65-269384B29C2B}"/>
              </a:ext>
            </a:extLst>
          </p:cNvPr>
          <p:cNvGrpSpPr/>
          <p:nvPr userDrawn="1"/>
        </p:nvGrpSpPr>
        <p:grpSpPr>
          <a:xfrm>
            <a:off x="-18224" y="-2"/>
            <a:ext cx="12210224" cy="6858006"/>
            <a:chOff x="-18224" y="-2"/>
            <a:chExt cx="12210224" cy="6858006"/>
          </a:xfrm>
          <a:solidFill>
            <a:schemeClr val="accent6">
              <a:alpha val="27843"/>
            </a:schemeClr>
          </a:solidFill>
        </p:grpSpPr>
        <p:sp>
          <p:nvSpPr>
            <p:cNvPr id="54" name="Rechthoek 53">
              <a:extLst>
                <a:ext uri="{FF2B5EF4-FFF2-40B4-BE49-F238E27FC236}">
                  <a16:creationId xmlns:a16="http://schemas.microsoft.com/office/drawing/2014/main" id="{5595BF2A-7427-4E05-9363-DD0F91252D2A}"/>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5" name="Rechthoek 54">
              <a:extLst>
                <a:ext uri="{FF2B5EF4-FFF2-40B4-BE49-F238E27FC236}">
                  <a16:creationId xmlns:a16="http://schemas.microsoft.com/office/drawing/2014/main" id="{3A062C69-0D9D-4067-A5EA-A5A0AE8C62F3}"/>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6" name="Rechthoek 55">
              <a:extLst>
                <a:ext uri="{FF2B5EF4-FFF2-40B4-BE49-F238E27FC236}">
                  <a16:creationId xmlns:a16="http://schemas.microsoft.com/office/drawing/2014/main" id="{FD3FB2F3-4C64-4A48-A2D7-AC86009462E1}"/>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57" name="Rechthoek 56">
              <a:extLst>
                <a:ext uri="{FF2B5EF4-FFF2-40B4-BE49-F238E27FC236}">
                  <a16:creationId xmlns:a16="http://schemas.microsoft.com/office/drawing/2014/main" id="{C0F54F4A-ACC5-49BA-A270-2F3E1CAACA8B}"/>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8" name="Rechthoek 57">
              <a:extLst>
                <a:ext uri="{FF2B5EF4-FFF2-40B4-BE49-F238E27FC236}">
                  <a16:creationId xmlns:a16="http://schemas.microsoft.com/office/drawing/2014/main" id="{CC0EBCC0-02C8-4BB9-8F19-5A1E5BE964F0}"/>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59" name="Rechthoek 58">
              <a:extLst>
                <a:ext uri="{FF2B5EF4-FFF2-40B4-BE49-F238E27FC236}">
                  <a16:creationId xmlns:a16="http://schemas.microsoft.com/office/drawing/2014/main" id="{71C85963-9048-4797-A9FC-F8AC06C4587A}"/>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0" name="Rechthoek 59">
              <a:extLst>
                <a:ext uri="{FF2B5EF4-FFF2-40B4-BE49-F238E27FC236}">
                  <a16:creationId xmlns:a16="http://schemas.microsoft.com/office/drawing/2014/main" id="{86AB3682-8442-4182-BF7B-4EB8D2A7BB1B}"/>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1" name="Rechthoek 60">
              <a:extLst>
                <a:ext uri="{FF2B5EF4-FFF2-40B4-BE49-F238E27FC236}">
                  <a16:creationId xmlns:a16="http://schemas.microsoft.com/office/drawing/2014/main" id="{8F7A47E9-B3D7-47F7-AA0C-1E2464591FB6}"/>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62" name="Rechthoek 61">
              <a:extLst>
                <a:ext uri="{FF2B5EF4-FFF2-40B4-BE49-F238E27FC236}">
                  <a16:creationId xmlns:a16="http://schemas.microsoft.com/office/drawing/2014/main" id="{3A2D1BE6-A577-40A3-BB4F-E8CB9CE22CD6}"/>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63" name="Rechthoek 62">
              <a:extLst>
                <a:ext uri="{FF2B5EF4-FFF2-40B4-BE49-F238E27FC236}">
                  <a16:creationId xmlns:a16="http://schemas.microsoft.com/office/drawing/2014/main" id="{4664FC65-F628-4D88-B711-90CBF3B4F5C6}"/>
                </a:ext>
              </a:extLst>
            </p:cNvPr>
            <p:cNvSpPr/>
            <p:nvPr userDrawn="1"/>
          </p:nvSpPr>
          <p:spPr>
            <a:xfrm rot="16200000">
              <a:off x="4824393"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74" name="Tijdelijke aanduiding voor tekst 107">
            <a:extLst>
              <a:ext uri="{FF2B5EF4-FFF2-40B4-BE49-F238E27FC236}">
                <a16:creationId xmlns:a16="http://schemas.microsoft.com/office/drawing/2014/main" id="{282E494F-B386-46F0-A90C-9E0A539D2CD5}"/>
              </a:ext>
            </a:extLst>
          </p:cNvPr>
          <p:cNvSpPr>
            <a:spLocks noGrp="1"/>
          </p:cNvSpPr>
          <p:nvPr>
            <p:ph type="body" sz="quarter" idx="15"/>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
        <p:nvSpPr>
          <p:cNvPr id="86" name="Tijdelijke aanduiding voor tekst 85">
            <a:extLst>
              <a:ext uri="{FF2B5EF4-FFF2-40B4-BE49-F238E27FC236}">
                <a16:creationId xmlns:a16="http://schemas.microsoft.com/office/drawing/2014/main" id="{ABE0CD5C-71F5-4105-88DD-5B105D5B9540}"/>
              </a:ext>
            </a:extLst>
          </p:cNvPr>
          <p:cNvSpPr>
            <a:spLocks noGrp="1"/>
          </p:cNvSpPr>
          <p:nvPr>
            <p:ph type="body" sz="quarter" idx="18" hasCustomPrompt="1"/>
          </p:nvPr>
        </p:nvSpPr>
        <p:spPr>
          <a:xfrm>
            <a:off x="1245704" y="1627647"/>
            <a:ext cx="4255210" cy="630362"/>
          </a:xfrm>
        </p:spPr>
        <p:txBody>
          <a:bodyPr/>
          <a:lstStyle>
            <a:lvl1pPr marL="0" indent="0">
              <a:buNone/>
              <a:defRPr sz="4800" b="1">
                <a:solidFill>
                  <a:schemeClr val="tx2"/>
                </a:solidFill>
              </a:defRPr>
            </a:lvl1pPr>
          </a:lstStyle>
          <a:p>
            <a:pPr lvl="0"/>
            <a:r>
              <a:rPr lang="nl-NL" dirty="0"/>
              <a:t>Presentatie</a:t>
            </a:r>
          </a:p>
        </p:txBody>
      </p:sp>
      <p:sp>
        <p:nvSpPr>
          <p:cNvPr id="89" name="Tijdelijke aanduiding voor tekst 88">
            <a:extLst>
              <a:ext uri="{FF2B5EF4-FFF2-40B4-BE49-F238E27FC236}">
                <a16:creationId xmlns:a16="http://schemas.microsoft.com/office/drawing/2014/main" id="{021EDC40-A3B0-4686-B47E-F3F6C8A4BF2E}"/>
              </a:ext>
            </a:extLst>
          </p:cNvPr>
          <p:cNvSpPr>
            <a:spLocks noGrp="1"/>
          </p:cNvSpPr>
          <p:nvPr>
            <p:ph type="body" sz="quarter" idx="19" hasCustomPrompt="1"/>
          </p:nvPr>
        </p:nvSpPr>
        <p:spPr>
          <a:xfrm>
            <a:off x="1245704" y="2139307"/>
            <a:ext cx="4255210" cy="630362"/>
          </a:xfrm>
        </p:spPr>
        <p:txBody>
          <a:bodyPr/>
          <a:lstStyle>
            <a:lvl1pPr marL="0" indent="0">
              <a:buNone/>
              <a:defRPr sz="4800" b="1">
                <a:solidFill>
                  <a:schemeClr val="bg2"/>
                </a:solidFill>
              </a:defRPr>
            </a:lvl1pPr>
          </a:lstStyle>
          <a:p>
            <a:pPr lvl="0"/>
            <a:r>
              <a:rPr lang="nl-NL" dirty="0"/>
              <a:t>2018</a:t>
            </a:r>
          </a:p>
        </p:txBody>
      </p:sp>
      <p:sp>
        <p:nvSpPr>
          <p:cNvPr id="92" name="Tijdelijke aanduiding voor tekst 91">
            <a:extLst>
              <a:ext uri="{FF2B5EF4-FFF2-40B4-BE49-F238E27FC236}">
                <a16:creationId xmlns:a16="http://schemas.microsoft.com/office/drawing/2014/main" id="{26DB5C45-60F1-475B-B13A-FC8BFF122630}"/>
              </a:ext>
            </a:extLst>
          </p:cNvPr>
          <p:cNvSpPr>
            <a:spLocks noGrp="1"/>
          </p:cNvSpPr>
          <p:nvPr>
            <p:ph type="body" sz="quarter" idx="20" hasCustomPrompt="1"/>
          </p:nvPr>
        </p:nvSpPr>
        <p:spPr>
          <a:xfrm>
            <a:off x="1245704" y="2717477"/>
            <a:ext cx="4255210" cy="378222"/>
          </a:xfrm>
        </p:spPr>
        <p:txBody>
          <a:bodyPr/>
          <a:lstStyle>
            <a:lvl1pPr marL="0" indent="0">
              <a:buNone/>
              <a:defRPr sz="2000" b="1">
                <a:solidFill>
                  <a:schemeClr val="bg2"/>
                </a:solidFill>
              </a:defRPr>
            </a:lvl1pPr>
          </a:lstStyle>
          <a:p>
            <a:pPr lvl="0"/>
            <a:r>
              <a:rPr lang="nl-NL" dirty="0"/>
              <a:t>Naam | Datum</a:t>
            </a:r>
          </a:p>
        </p:txBody>
      </p:sp>
    </p:spTree>
    <p:extLst>
      <p:ext uri="{BB962C8B-B14F-4D97-AF65-F5344CB8AC3E}">
        <p14:creationId xmlns:p14="http://schemas.microsoft.com/office/powerpoint/2010/main" val="3664830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ppt_x"/>
                                          </p:val>
                                        </p:tav>
                                        <p:tav tm="100000">
                                          <p:val>
                                            <p:strVal val="#ppt_x"/>
                                          </p:val>
                                        </p:tav>
                                      </p:tavLst>
                                    </p:anim>
                                    <p:anim calcmode="lin" valueType="num">
                                      <p:cBhvr additive="base">
                                        <p:cTn id="8" dur="1250" fill="hold"/>
                                        <p:tgtEl>
                                          <p:spTgt spid="3"/>
                                        </p:tgtEl>
                                        <p:attrNameLst>
                                          <p:attrName>ppt_y</p:attrName>
                                        </p:attrNameLst>
                                      </p:cBhvr>
                                      <p:tavLst>
                                        <p:tav tm="0">
                                          <p:val>
                                            <p:strVal val="0-#ppt_h/2"/>
                                          </p:val>
                                        </p:tav>
                                        <p:tav tm="100000">
                                          <p:val>
                                            <p:strVal val="#ppt_y"/>
                                          </p:val>
                                        </p:tav>
                                      </p:tavLst>
                                    </p:anim>
                                  </p:childTnLst>
                                </p:cTn>
                              </p:par>
                              <p:par>
                                <p:cTn id="9" presetID="10" presetClass="entr" presetSubtype="0" fill="hold" grpId="0" nodeType="withEffect">
                                  <p:stCondLst>
                                    <p:cond delay="1000"/>
                                  </p:stCondLst>
                                  <p:childTnLst>
                                    <p:set>
                                      <p:cBhvr>
                                        <p:cTn id="10" dur="1" fill="hold">
                                          <p:stCondLst>
                                            <p:cond delay="0"/>
                                          </p:stCondLst>
                                        </p:cTn>
                                        <p:tgtEl>
                                          <p:spTgt spid="86">
                                            <p:txEl>
                                              <p:pRg st="0" end="0"/>
                                            </p:txEl>
                                          </p:spTgt>
                                        </p:tgtEl>
                                        <p:attrNameLst>
                                          <p:attrName>style.visibility</p:attrName>
                                        </p:attrNameLst>
                                      </p:cBhvr>
                                      <p:to>
                                        <p:strVal val="visible"/>
                                      </p:to>
                                    </p:set>
                                    <p:animEffect transition="in" filter="fade">
                                      <p:cBhvr>
                                        <p:cTn id="11" dur="750"/>
                                        <p:tgtEl>
                                          <p:spTgt spid="86">
                                            <p:txEl>
                                              <p:pRg st="0" end="0"/>
                                            </p:txEl>
                                          </p:spTgt>
                                        </p:tgtEl>
                                      </p:cBhvr>
                                    </p:animEffect>
                                  </p:childTnLst>
                                </p:cTn>
                              </p:par>
                              <p:par>
                                <p:cTn id="12" presetID="10" presetClass="entr" presetSubtype="0" fill="hold" grpId="0" nodeType="withEffect">
                                  <p:stCondLst>
                                    <p:cond delay="1000"/>
                                  </p:stCondLst>
                                  <p:childTnLst>
                                    <p:set>
                                      <p:cBhvr>
                                        <p:cTn id="13" dur="1" fill="hold">
                                          <p:stCondLst>
                                            <p:cond delay="0"/>
                                          </p:stCondLst>
                                        </p:cTn>
                                        <p:tgtEl>
                                          <p:spTgt spid="89">
                                            <p:txEl>
                                              <p:pRg st="0" end="0"/>
                                            </p:txEl>
                                          </p:spTgt>
                                        </p:tgtEl>
                                        <p:attrNameLst>
                                          <p:attrName>style.visibility</p:attrName>
                                        </p:attrNameLst>
                                      </p:cBhvr>
                                      <p:to>
                                        <p:strVal val="visible"/>
                                      </p:to>
                                    </p:set>
                                    <p:animEffect transition="in" filter="fade">
                                      <p:cBhvr>
                                        <p:cTn id="14" dur="750"/>
                                        <p:tgtEl>
                                          <p:spTgt spid="89">
                                            <p:txEl>
                                              <p:pRg st="0" end="0"/>
                                            </p:txEl>
                                          </p:spTgt>
                                        </p:tgtEl>
                                      </p:cBhvr>
                                    </p:animEffect>
                                  </p:childTnLst>
                                </p:cTn>
                              </p:par>
                              <p:par>
                                <p:cTn id="15" presetID="10" presetClass="entr" presetSubtype="0" fill="hold" grpId="0" nodeType="withEffect">
                                  <p:stCondLst>
                                    <p:cond delay="1000"/>
                                  </p:stCondLst>
                                  <p:childTnLst>
                                    <p:set>
                                      <p:cBhvr>
                                        <p:cTn id="16" dur="1" fill="hold">
                                          <p:stCondLst>
                                            <p:cond delay="0"/>
                                          </p:stCondLst>
                                        </p:cTn>
                                        <p:tgtEl>
                                          <p:spTgt spid="92">
                                            <p:txEl>
                                              <p:pRg st="0" end="0"/>
                                            </p:txEl>
                                          </p:spTgt>
                                        </p:tgtEl>
                                        <p:attrNameLst>
                                          <p:attrName>style.visibility</p:attrName>
                                        </p:attrNameLst>
                                      </p:cBhvr>
                                      <p:to>
                                        <p:strVal val="visible"/>
                                      </p:to>
                                    </p:set>
                                    <p:animEffect transition="in" filter="fade">
                                      <p:cBhvr>
                                        <p:cTn id="17" dur="750"/>
                                        <p:tgtEl>
                                          <p:spTgt spid="9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6" grpId="0" build="p">
        <p:tmplLst>
          <p:tmpl lvl="1">
            <p:tnLst>
              <p:par>
                <p:cTn presetID="10" presetClass="entr" presetSubtype="0" fill="hold" nodeType="withEffect">
                  <p:stCondLst>
                    <p:cond delay="1000"/>
                  </p:stCondLst>
                  <p:childTnLst>
                    <p:set>
                      <p:cBhvr>
                        <p:cTn dur="1" fill="hold">
                          <p:stCondLst>
                            <p:cond delay="0"/>
                          </p:stCondLst>
                        </p:cTn>
                        <p:tgtEl>
                          <p:spTgt spid="86"/>
                        </p:tgtEl>
                        <p:attrNameLst>
                          <p:attrName>style.visibility</p:attrName>
                        </p:attrNameLst>
                      </p:cBhvr>
                      <p:to>
                        <p:strVal val="visible"/>
                      </p:to>
                    </p:set>
                    <p:animEffect transition="in" filter="fade">
                      <p:cBhvr>
                        <p:cTn dur="750"/>
                        <p:tgtEl>
                          <p:spTgt spid="86"/>
                        </p:tgtEl>
                      </p:cBhvr>
                    </p:animEffect>
                  </p:childTnLst>
                </p:cTn>
              </p:par>
            </p:tnLst>
          </p:tmpl>
        </p:tmplLst>
      </p:bldP>
      <p:bldP spid="89" grpId="0" build="p">
        <p:tmplLst>
          <p:tmpl lvl="1">
            <p:tnLst>
              <p:par>
                <p:cTn presetID="10" presetClass="entr" presetSubtype="0" fill="hold" nodeType="withEffect">
                  <p:stCondLst>
                    <p:cond delay="1000"/>
                  </p:stCondLst>
                  <p:childTnLst>
                    <p:set>
                      <p:cBhvr>
                        <p:cTn dur="1" fill="hold">
                          <p:stCondLst>
                            <p:cond delay="0"/>
                          </p:stCondLst>
                        </p:cTn>
                        <p:tgtEl>
                          <p:spTgt spid="89"/>
                        </p:tgtEl>
                        <p:attrNameLst>
                          <p:attrName>style.visibility</p:attrName>
                        </p:attrNameLst>
                      </p:cBhvr>
                      <p:to>
                        <p:strVal val="visible"/>
                      </p:to>
                    </p:set>
                    <p:animEffect transition="in" filter="fade">
                      <p:cBhvr>
                        <p:cTn dur="750"/>
                        <p:tgtEl>
                          <p:spTgt spid="89"/>
                        </p:tgtEl>
                      </p:cBhvr>
                    </p:animEffect>
                  </p:childTnLst>
                </p:cTn>
              </p:par>
            </p:tnLst>
          </p:tmpl>
        </p:tmplLst>
      </p:bldP>
      <p:bldP spid="92" grpId="0" build="p">
        <p:tmplLst>
          <p:tmpl lvl="1">
            <p:tnLst>
              <p:par>
                <p:cTn presetID="10" presetClass="entr" presetSubtype="0" fill="hold" nodeType="withEffect">
                  <p:stCondLst>
                    <p:cond delay="1000"/>
                  </p:stCondLst>
                  <p:childTnLst>
                    <p:set>
                      <p:cBhvr>
                        <p:cTn dur="1" fill="hold">
                          <p:stCondLst>
                            <p:cond delay="0"/>
                          </p:stCondLst>
                        </p:cTn>
                        <p:tgtEl>
                          <p:spTgt spid="92"/>
                        </p:tgtEl>
                        <p:attrNameLst>
                          <p:attrName>style.visibility</p:attrName>
                        </p:attrNameLst>
                      </p:cBhvr>
                      <p:to>
                        <p:strVal val="visible"/>
                      </p:to>
                    </p:set>
                    <p:animEffect transition="in" filter="fade">
                      <p:cBhvr>
                        <p:cTn dur="750"/>
                        <p:tgtEl>
                          <p:spTgt spid="92"/>
                        </p:tgtEl>
                      </p:cBhvr>
                    </p:animEffect>
                  </p:childTnLst>
                </p:cTn>
              </p:par>
            </p:tnLst>
          </p:tmpl>
        </p:tmplLst>
      </p:bldP>
    </p:bldLst>
  </p:timing>
  <p:hf hd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KST DIA (100%)">
    <p:spTree>
      <p:nvGrpSpPr>
        <p:cNvPr id="1" name=""/>
        <p:cNvGrpSpPr/>
        <p:nvPr/>
      </p:nvGrpSpPr>
      <p:grpSpPr>
        <a:xfrm>
          <a:off x="0" y="0"/>
          <a:ext cx="0" cy="0"/>
          <a:chOff x="0" y="0"/>
          <a:chExt cx="0" cy="0"/>
        </a:xfrm>
      </p:grpSpPr>
      <p:sp>
        <p:nvSpPr>
          <p:cNvPr id="113" name="Tijdelijke aanduiding voor tekst 111">
            <a:extLst>
              <a:ext uri="{FF2B5EF4-FFF2-40B4-BE49-F238E27FC236}">
                <a16:creationId xmlns:a16="http://schemas.microsoft.com/office/drawing/2014/main" id="{CF8B4B9A-4975-4778-9BFC-D9E039F067D3}"/>
              </a:ext>
            </a:extLst>
          </p:cNvPr>
          <p:cNvSpPr>
            <a:spLocks noGrp="1"/>
          </p:cNvSpPr>
          <p:nvPr>
            <p:ph type="body" sz="quarter" idx="15"/>
          </p:nvPr>
        </p:nvSpPr>
        <p:spPr>
          <a:xfrm>
            <a:off x="10309200" y="4644000"/>
            <a:ext cx="1882800" cy="2214000"/>
          </a:xfrm>
          <a:blipFill>
            <a:blip r:embed="rId2"/>
            <a:stretch>
              <a:fillRect/>
            </a:stretch>
          </a:blipFill>
        </p:spPr>
        <p:txBody>
          <a:bodyPr/>
          <a:lstStyle>
            <a:lvl1pPr marL="0" indent="0">
              <a:buNone/>
              <a:defRPr sz="100">
                <a:solidFill>
                  <a:schemeClr val="bg1"/>
                </a:solidFill>
              </a:defRPr>
            </a:lvl1pPr>
          </a:lstStyle>
          <a:p>
            <a:pPr lvl="0"/>
            <a:endParaRPr lang="nl-NL" dirty="0"/>
          </a:p>
        </p:txBody>
      </p:sp>
      <p:sp>
        <p:nvSpPr>
          <p:cNvPr id="2" name="Titel 1">
            <a:extLst>
              <a:ext uri="{FF2B5EF4-FFF2-40B4-BE49-F238E27FC236}">
                <a16:creationId xmlns:a16="http://schemas.microsoft.com/office/drawing/2014/main" id="{2AEFA4AD-513F-4FA2-94D5-B906A27FAEC0}"/>
              </a:ext>
            </a:extLst>
          </p:cNvPr>
          <p:cNvSpPr>
            <a:spLocks noGrp="1"/>
          </p:cNvSpPr>
          <p:nvPr>
            <p:ph type="title" hasCustomPrompt="1"/>
          </p:nvPr>
        </p:nvSpPr>
        <p:spPr>
          <a:xfrm>
            <a:off x="1232254" y="1730078"/>
            <a:ext cx="10506159" cy="449900"/>
          </a:xfrm>
        </p:spPr>
        <p:txBody>
          <a:bodyPr/>
          <a:lstStyle>
            <a:lvl1pPr>
              <a:defRPr/>
            </a:lvl1pPr>
          </a:lstStyle>
          <a:p>
            <a:r>
              <a:rPr lang="nl-NL" noProof="0" dirty="0"/>
              <a:t>Plaats hier je titel</a:t>
            </a:r>
            <a:endParaRPr lang="nl-NL" dirty="0"/>
          </a:p>
        </p:txBody>
      </p:sp>
      <p:sp>
        <p:nvSpPr>
          <p:cNvPr id="3" name="Tijdelijke aanduiding voor verticale tekst 2">
            <a:extLst>
              <a:ext uri="{FF2B5EF4-FFF2-40B4-BE49-F238E27FC236}">
                <a16:creationId xmlns:a16="http://schemas.microsoft.com/office/drawing/2014/main" id="{FDD826C5-0082-44A8-A23D-491166C08D5B}"/>
              </a:ext>
            </a:extLst>
          </p:cNvPr>
          <p:cNvSpPr>
            <a:spLocks noGrp="1"/>
          </p:cNvSpPr>
          <p:nvPr>
            <p:ph type="body" orient="vert" idx="1" hasCustomPrompt="1"/>
          </p:nvPr>
        </p:nvSpPr>
        <p:spPr>
          <a:xfrm>
            <a:off x="1250490" y="2283212"/>
            <a:ext cx="10487924" cy="3866358"/>
          </a:xfrm>
        </p:spPr>
        <p:txBody>
          <a:bodyPr vert="horz"/>
          <a:lstStyle>
            <a:lvl1pPr>
              <a:defRPr/>
            </a:lvl1pPr>
            <a:lvl2pPr>
              <a:defRPr/>
            </a:lvl2pPr>
            <a:lvl3pPr>
              <a:defRPr/>
            </a:lvl3pPr>
            <a:lvl4pPr>
              <a:defRPr>
                <a:solidFill>
                  <a:schemeClr val="tx2"/>
                </a:solidFill>
              </a:defRPr>
            </a:lvl4pPr>
            <a:lvl5pPr>
              <a:defRPr/>
            </a:lvl5pPr>
            <a:lvl6pPr>
              <a:defRPr/>
            </a:lvl6pPr>
            <a:lvl7pPr>
              <a:defRPr/>
            </a:lvl7pPr>
            <a:lvl8pPr>
              <a:defRPr/>
            </a:lvl8pPr>
            <a:lvl9pPr>
              <a:defRPr>
                <a:solidFill>
                  <a:schemeClr val="tx2"/>
                </a:solidFill>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sp>
        <p:nvSpPr>
          <p:cNvPr id="5" name="Tijdelijke aanduiding voor voettekst 4">
            <a:extLst>
              <a:ext uri="{FF2B5EF4-FFF2-40B4-BE49-F238E27FC236}">
                <a16:creationId xmlns:a16="http://schemas.microsoft.com/office/drawing/2014/main" id="{D07A43D8-7ED9-442E-BF69-FF8902703CD0}"/>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6" name="Tijdelijke aanduiding voor dianummer 5">
            <a:extLst>
              <a:ext uri="{FF2B5EF4-FFF2-40B4-BE49-F238E27FC236}">
                <a16:creationId xmlns:a16="http://schemas.microsoft.com/office/drawing/2014/main" id="{4D6B08DF-E31D-400F-9D49-014B2090B3C2}"/>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5019965" y="-885712"/>
            <a:ext cx="2152101"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TEKST DIA (100%)</a:t>
            </a:r>
          </a:p>
        </p:txBody>
      </p:sp>
      <p:grpSp>
        <p:nvGrpSpPr>
          <p:cNvPr id="9" name="Instructie">
            <a:extLst>
              <a:ext uri="{FF2B5EF4-FFF2-40B4-BE49-F238E27FC236}">
                <a16:creationId xmlns:a16="http://schemas.microsoft.com/office/drawing/2014/main" id="{E643E91D-8ED9-4440-9B6A-3FE2A1201AD1}"/>
              </a:ext>
            </a:extLst>
          </p:cNvPr>
          <p:cNvGrpSpPr/>
          <p:nvPr userDrawn="1"/>
        </p:nvGrpSpPr>
        <p:grpSpPr>
          <a:xfrm>
            <a:off x="-3437547" y="1434"/>
            <a:ext cx="3201327" cy="4549205"/>
            <a:chOff x="-3437547" y="1434"/>
            <a:chExt cx="3201327" cy="4549205"/>
          </a:xfrm>
        </p:grpSpPr>
        <p:cxnSp>
          <p:nvCxnSpPr>
            <p:cNvPr id="10" name="Rechte verbindingslijn 9">
              <a:extLst>
                <a:ext uri="{FF2B5EF4-FFF2-40B4-BE49-F238E27FC236}">
                  <a16:creationId xmlns:a16="http://schemas.microsoft.com/office/drawing/2014/main" id="{AFC8D90A-4AD6-4632-B75D-12F5D8536248}"/>
                </a:ext>
              </a:extLst>
            </p:cNvPr>
            <p:cNvCxnSpPr>
              <a:cxnSpLocks/>
            </p:cNvCxnSpPr>
            <p:nvPr userDrawn="1"/>
          </p:nvCxnSpPr>
          <p:spPr>
            <a:xfrm>
              <a:off x="-3419346" y="3631770"/>
              <a:ext cx="3176013" cy="0"/>
            </a:xfrm>
            <a:prstGeom prst="line">
              <a:avLst/>
            </a:prstGeom>
            <a:noFill/>
            <a:ln w="3175" cap="flat" cmpd="sng" algn="ctr">
              <a:solidFill>
                <a:schemeClr val="accent1"/>
              </a:solidFill>
              <a:prstDash val="solid"/>
            </a:ln>
            <a:effectLst/>
          </p:spPr>
        </p:cxnSp>
        <p:sp>
          <p:nvSpPr>
            <p:cNvPr id="11" name="Rechthoek 10">
              <a:extLst>
                <a:ext uri="{FF2B5EF4-FFF2-40B4-BE49-F238E27FC236}">
                  <a16:creationId xmlns:a16="http://schemas.microsoft.com/office/drawing/2014/main" id="{47958B13-C558-4106-9012-73511852AE4B}"/>
                </a:ext>
              </a:extLst>
            </p:cNvPr>
            <p:cNvSpPr/>
            <p:nvPr userDrawn="1"/>
          </p:nvSpPr>
          <p:spPr>
            <a:xfrm>
              <a:off x="-3068560" y="3225971"/>
              <a:ext cx="2823104" cy="255963"/>
            </a:xfrm>
            <a:prstGeom prst="rect">
              <a:avLst/>
            </a:prstGeom>
            <a:noFill/>
            <a:ln w="25400" cap="flat" cmpd="sng" algn="ctr">
              <a:noFill/>
              <a:prstDash val="solid"/>
            </a:ln>
            <a:effectLst/>
          </p:spPr>
          <p:txBody>
            <a:bodyPr lIns="0" tIns="0" rIns="0" bIns="0" rtlCol="0" anchor="ctr"/>
            <a:lstStyle/>
            <a:p>
              <a:pPr marL="180975" marR="0" lvl="0" indent="-180975" defTabSz="914400" eaLnBrk="1" fontAlgn="auto" latinLnBrk="0" hangingPunct="1">
                <a:lnSpc>
                  <a:spcPct val="90000"/>
                </a:lnSpc>
                <a:spcBef>
                  <a:spcPts val="600"/>
                </a:spcBef>
                <a:spcAft>
                  <a:spcPts val="600"/>
                </a:spcAft>
                <a:buClr>
                  <a:schemeClr val="accent2"/>
                </a:buClr>
                <a:buSzTx/>
                <a:buFont typeface="+mj-lt"/>
                <a:buAutoNum type="arabicPeriod"/>
                <a:tabLst/>
                <a:defRPr/>
              </a:pPr>
              <a:r>
                <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rPr>
                <a:t>Numerieke </a:t>
              </a: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grpSp>
          <p:nvGrpSpPr>
            <p:cNvPr id="12" name="Meer informatie">
              <a:extLst>
                <a:ext uri="{FF2B5EF4-FFF2-40B4-BE49-F238E27FC236}">
                  <a16:creationId xmlns:a16="http://schemas.microsoft.com/office/drawing/2014/main" id="{EB55BA6C-199C-423A-A551-93A72394D03A}"/>
                </a:ext>
              </a:extLst>
            </p:cNvPr>
            <p:cNvGrpSpPr/>
            <p:nvPr userDrawn="1"/>
          </p:nvGrpSpPr>
          <p:grpSpPr>
            <a:xfrm>
              <a:off x="-3421298" y="3754977"/>
              <a:ext cx="3178515" cy="795662"/>
              <a:chOff x="-3741486" y="1935764"/>
              <a:chExt cx="3178515" cy="795662"/>
            </a:xfrm>
          </p:grpSpPr>
          <p:sp>
            <p:nvSpPr>
              <p:cNvPr id="79" name="Freeform 101">
                <a:extLst>
                  <a:ext uri="{FF2B5EF4-FFF2-40B4-BE49-F238E27FC236}">
                    <a16:creationId xmlns:a16="http://schemas.microsoft.com/office/drawing/2014/main" id="{6507029B-9029-4671-8D71-AAC371D30593}"/>
                  </a:ext>
                </a:extLst>
              </p:cNvPr>
              <p:cNvSpPr>
                <a:spLocks noEditPoints="1"/>
              </p:cNvSpPr>
              <p:nvPr/>
            </p:nvSpPr>
            <p:spPr bwMode="auto">
              <a:xfrm>
                <a:off x="-3741486" y="193576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80" name="Rechthoek 79">
                <a:extLst>
                  <a:ext uri="{FF2B5EF4-FFF2-40B4-BE49-F238E27FC236}">
                    <a16:creationId xmlns:a16="http://schemas.microsoft.com/office/drawing/2014/main" id="{CFC2C47E-192B-4A3A-AD1D-2B9218A7BBF3}"/>
                  </a:ext>
                </a:extLst>
              </p:cNvPr>
              <p:cNvSpPr/>
              <p:nvPr userDrawn="1"/>
            </p:nvSpPr>
            <p:spPr>
              <a:xfrm>
                <a:off x="-3380966" y="200779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81" name="Rechte verbindingslijn 80">
                <a:extLst>
                  <a:ext uri="{FF2B5EF4-FFF2-40B4-BE49-F238E27FC236}">
                    <a16:creationId xmlns:a16="http://schemas.microsoft.com/office/drawing/2014/main" id="{8DBB99E7-9708-43C0-88D9-57F23A0F8E4C}"/>
                  </a:ext>
                </a:extLst>
              </p:cNvPr>
              <p:cNvCxnSpPr>
                <a:cxnSpLocks/>
              </p:cNvCxnSpPr>
              <p:nvPr userDrawn="1"/>
            </p:nvCxnSpPr>
            <p:spPr>
              <a:xfrm>
                <a:off x="-3740987" y="2731426"/>
                <a:ext cx="3178016" cy="0"/>
              </a:xfrm>
              <a:prstGeom prst="line">
                <a:avLst/>
              </a:prstGeom>
              <a:noFill/>
              <a:ln w="3175" cap="flat" cmpd="sng" algn="ctr">
                <a:solidFill>
                  <a:schemeClr val="accent1"/>
                </a:solidFill>
                <a:prstDash val="solid"/>
              </a:ln>
              <a:effectLst/>
            </p:spPr>
          </p:cxnSp>
        </p:grpSp>
        <p:sp>
          <p:nvSpPr>
            <p:cNvPr id="13" name="Rechthoek 12">
              <a:extLst>
                <a:ext uri="{FF2B5EF4-FFF2-40B4-BE49-F238E27FC236}">
                  <a16:creationId xmlns:a16="http://schemas.microsoft.com/office/drawing/2014/main" id="{F2F0AEFE-D40B-4E5A-A496-FC4B3DA8A0E1}"/>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Hoe werken tekstniveaus?</a:t>
              </a:r>
            </a:p>
          </p:txBody>
        </p:sp>
        <p:sp>
          <p:nvSpPr>
            <p:cNvPr id="14" name="Ovaal 13">
              <a:extLst>
                <a:ext uri="{FF2B5EF4-FFF2-40B4-BE49-F238E27FC236}">
                  <a16:creationId xmlns:a16="http://schemas.microsoft.com/office/drawing/2014/main" id="{1E05986F-381F-4481-BBE5-06621B59DDC9}"/>
                </a:ext>
              </a:extLst>
            </p:cNvPr>
            <p:cNvSpPr/>
            <p:nvPr userDrawn="1"/>
          </p:nvSpPr>
          <p:spPr>
            <a:xfrm>
              <a:off x="-3425006" y="171914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5" name="Rechte verbindingslijn 14">
              <a:extLst>
                <a:ext uri="{FF2B5EF4-FFF2-40B4-BE49-F238E27FC236}">
                  <a16:creationId xmlns:a16="http://schemas.microsoft.com/office/drawing/2014/main" id="{33B50831-14DA-43E5-B399-8FEA1289D859}"/>
                </a:ext>
              </a:extLst>
            </p:cNvPr>
            <p:cNvCxnSpPr>
              <a:cxnSpLocks/>
            </p:cNvCxnSpPr>
            <p:nvPr userDrawn="1"/>
          </p:nvCxnSpPr>
          <p:spPr>
            <a:xfrm>
              <a:off x="-3419346" y="243069"/>
              <a:ext cx="3176013" cy="0"/>
            </a:xfrm>
            <a:prstGeom prst="line">
              <a:avLst/>
            </a:prstGeom>
            <a:noFill/>
            <a:ln w="3175" cap="flat" cmpd="sng" algn="ctr">
              <a:solidFill>
                <a:schemeClr val="accent1"/>
              </a:solidFill>
              <a:prstDash val="solid"/>
            </a:ln>
            <a:effectLst/>
          </p:spPr>
        </p:cxnSp>
        <p:grpSp>
          <p:nvGrpSpPr>
            <p:cNvPr id="16" name="Groep 15">
              <a:extLst>
                <a:ext uri="{FF2B5EF4-FFF2-40B4-BE49-F238E27FC236}">
                  <a16:creationId xmlns:a16="http://schemas.microsoft.com/office/drawing/2014/main" id="{48AF8798-AEC4-41C4-A71E-597582B4DB8F}"/>
                </a:ext>
              </a:extLst>
            </p:cNvPr>
            <p:cNvGrpSpPr/>
            <p:nvPr userDrawn="1"/>
          </p:nvGrpSpPr>
          <p:grpSpPr>
            <a:xfrm>
              <a:off x="-3437547" y="349413"/>
              <a:ext cx="2933825" cy="558875"/>
              <a:chOff x="-3419346" y="368233"/>
              <a:chExt cx="3904920" cy="743862"/>
            </a:xfrm>
          </p:grpSpPr>
          <p:sp>
            <p:nvSpPr>
              <p:cNvPr id="27" name="Rechthoek 26">
                <a:extLst>
                  <a:ext uri="{FF2B5EF4-FFF2-40B4-BE49-F238E27FC236}">
                    <a16:creationId xmlns:a16="http://schemas.microsoft.com/office/drawing/2014/main" id="{9FA4F5CD-52AB-4776-BD99-87E9A45C02C8}"/>
                  </a:ext>
                </a:extLst>
              </p:cNvPr>
              <p:cNvSpPr/>
              <p:nvPr userDrawn="1"/>
            </p:nvSpPr>
            <p:spPr>
              <a:xfrm>
                <a:off x="-3294549" y="368233"/>
                <a:ext cx="432805" cy="244981"/>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r>
                  <a:rPr lang="nl-NL" sz="800" b="0" noProof="0" dirty="0">
                    <a:solidFill>
                      <a:srgbClr val="C00000"/>
                    </a:solidFill>
                    <a:latin typeface="Arial" panose="020B0604020202020204" pitchFamily="34" charset="0"/>
                    <a:cs typeface="Arial" panose="020B0604020202020204" pitchFamily="34" charset="0"/>
                  </a:rPr>
                  <a:t>Start</a:t>
                </a:r>
              </a:p>
            </p:txBody>
          </p:sp>
          <p:cxnSp>
            <p:nvCxnSpPr>
              <p:cNvPr id="28" name="Rechte verbindingslijn 27">
                <a:extLst>
                  <a:ext uri="{FF2B5EF4-FFF2-40B4-BE49-F238E27FC236}">
                    <a16:creationId xmlns:a16="http://schemas.microsoft.com/office/drawing/2014/main" id="{F59FA5E8-B40D-442D-954C-98248AF52CCC}"/>
                  </a:ext>
                </a:extLst>
              </p:cNvPr>
              <p:cNvCxnSpPr>
                <a:cxnSpLocks/>
              </p:cNvCxnSpPr>
              <p:nvPr userDrawn="1"/>
            </p:nvCxnSpPr>
            <p:spPr>
              <a:xfrm>
                <a:off x="-2861744" y="613214"/>
                <a:ext cx="137087"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Rechte verbindingslijn 28">
                <a:extLst>
                  <a:ext uri="{FF2B5EF4-FFF2-40B4-BE49-F238E27FC236}">
                    <a16:creationId xmlns:a16="http://schemas.microsoft.com/office/drawing/2014/main" id="{2219A9E6-57B9-4722-BCB3-8743D905512C}"/>
                  </a:ext>
                </a:extLst>
              </p:cNvPr>
              <p:cNvCxnSpPr>
                <a:cxnSpLocks/>
              </p:cNvCxnSpPr>
              <p:nvPr userDrawn="1"/>
            </p:nvCxnSpPr>
            <p:spPr>
              <a:xfrm>
                <a:off x="-3419346" y="613214"/>
                <a:ext cx="136215"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Rechthoek 29">
                <a:extLst>
                  <a:ext uri="{FF2B5EF4-FFF2-40B4-BE49-F238E27FC236}">
                    <a16:creationId xmlns:a16="http://schemas.microsoft.com/office/drawing/2014/main" id="{55E53CD2-FB57-457F-898B-223839B48866}"/>
                  </a:ext>
                </a:extLst>
              </p:cNvPr>
              <p:cNvSpPr/>
              <p:nvPr userDrawn="1"/>
            </p:nvSpPr>
            <p:spPr>
              <a:xfrm>
                <a:off x="-3289012" y="589683"/>
                <a:ext cx="422160" cy="640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31" name="Groep 30">
                <a:extLst>
                  <a:ext uri="{FF2B5EF4-FFF2-40B4-BE49-F238E27FC236}">
                    <a16:creationId xmlns:a16="http://schemas.microsoft.com/office/drawing/2014/main" id="{C5F28C0D-0F07-4CE2-A829-FE4C499131BC}"/>
                  </a:ext>
                </a:extLst>
              </p:cNvPr>
              <p:cNvGrpSpPr/>
              <p:nvPr userDrawn="1"/>
            </p:nvGrpSpPr>
            <p:grpSpPr>
              <a:xfrm>
                <a:off x="-3002834" y="720303"/>
                <a:ext cx="182598" cy="143759"/>
                <a:chOff x="-3310843" y="700986"/>
                <a:chExt cx="182598" cy="143759"/>
              </a:xfrm>
            </p:grpSpPr>
            <p:grpSp>
              <p:nvGrpSpPr>
                <p:cNvPr id="70" name="Groep 69">
                  <a:extLst>
                    <a:ext uri="{FF2B5EF4-FFF2-40B4-BE49-F238E27FC236}">
                      <a16:creationId xmlns:a16="http://schemas.microsoft.com/office/drawing/2014/main" id="{A215D106-2734-4EDA-8E49-60C330E4F134}"/>
                    </a:ext>
                  </a:extLst>
                </p:cNvPr>
                <p:cNvGrpSpPr/>
                <p:nvPr userDrawn="1"/>
              </p:nvGrpSpPr>
              <p:grpSpPr>
                <a:xfrm>
                  <a:off x="-3310843" y="700986"/>
                  <a:ext cx="182598" cy="143759"/>
                  <a:chOff x="-3310843" y="700986"/>
                  <a:chExt cx="182598" cy="143759"/>
                </a:xfrm>
              </p:grpSpPr>
              <p:cxnSp>
                <p:nvCxnSpPr>
                  <p:cNvPr id="74" name="Rechte verbindingslijn 73">
                    <a:extLst>
                      <a:ext uri="{FF2B5EF4-FFF2-40B4-BE49-F238E27FC236}">
                        <a16:creationId xmlns:a16="http://schemas.microsoft.com/office/drawing/2014/main" id="{2A8E2AAE-B9F2-4D19-BDBE-160F4D01EEB0}"/>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75" name="Rechte verbindingslijn 74">
                    <a:extLst>
                      <a:ext uri="{FF2B5EF4-FFF2-40B4-BE49-F238E27FC236}">
                        <a16:creationId xmlns:a16="http://schemas.microsoft.com/office/drawing/2014/main" id="{A83B9F74-60A0-4DB9-82EB-3F22188EA987}"/>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76" name="Rechte verbindingslijn 75">
                    <a:extLst>
                      <a:ext uri="{FF2B5EF4-FFF2-40B4-BE49-F238E27FC236}">
                        <a16:creationId xmlns:a16="http://schemas.microsoft.com/office/drawing/2014/main" id="{133C1606-7C16-4C6A-885B-4C9EE6C747E9}"/>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77" name="Rechte verbindingslijn 76">
                    <a:extLst>
                      <a:ext uri="{FF2B5EF4-FFF2-40B4-BE49-F238E27FC236}">
                        <a16:creationId xmlns:a16="http://schemas.microsoft.com/office/drawing/2014/main" id="{2D7C0014-A80B-4C86-BEB3-1E6EDD7A0957}"/>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78" name="Rechte verbindingslijn 77">
                    <a:extLst>
                      <a:ext uri="{FF2B5EF4-FFF2-40B4-BE49-F238E27FC236}">
                        <a16:creationId xmlns:a16="http://schemas.microsoft.com/office/drawing/2014/main" id="{A7390374-5F97-4D3B-8B01-A6599129983B}"/>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71" name="Groep 70">
                  <a:extLst>
                    <a:ext uri="{FF2B5EF4-FFF2-40B4-BE49-F238E27FC236}">
                      <a16:creationId xmlns:a16="http://schemas.microsoft.com/office/drawing/2014/main" id="{4423BF66-32DC-436A-A6BC-B5E0E2D27703}"/>
                    </a:ext>
                  </a:extLst>
                </p:cNvPr>
                <p:cNvGrpSpPr/>
                <p:nvPr userDrawn="1"/>
              </p:nvGrpSpPr>
              <p:grpSpPr>
                <a:xfrm flipH="1">
                  <a:off x="-3310774" y="735854"/>
                  <a:ext cx="88801" cy="72568"/>
                  <a:chOff x="-2091059" y="1395403"/>
                  <a:chExt cx="157316" cy="128558"/>
                </a:xfrm>
              </p:grpSpPr>
              <p:sp>
                <p:nvSpPr>
                  <p:cNvPr id="72" name="Rechthoek 71">
                    <a:extLst>
                      <a:ext uri="{FF2B5EF4-FFF2-40B4-BE49-F238E27FC236}">
                        <a16:creationId xmlns:a16="http://schemas.microsoft.com/office/drawing/2014/main" id="{78DD68BB-C038-43F8-AFF1-81161A5E21BF}"/>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3" name="Pijl: punthaak 72">
                    <a:extLst>
                      <a:ext uri="{FF2B5EF4-FFF2-40B4-BE49-F238E27FC236}">
                        <a16:creationId xmlns:a16="http://schemas.microsoft.com/office/drawing/2014/main" id="{526C3684-C7FD-4E41-A93D-F116E19E2CB8}"/>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32" name="Groep 31">
                <a:extLst>
                  <a:ext uri="{FF2B5EF4-FFF2-40B4-BE49-F238E27FC236}">
                    <a16:creationId xmlns:a16="http://schemas.microsoft.com/office/drawing/2014/main" id="{CE390880-0A52-481B-8490-0C0E7E228807}"/>
                  </a:ext>
                </a:extLst>
              </p:cNvPr>
              <p:cNvGrpSpPr/>
              <p:nvPr userDrawn="1"/>
            </p:nvGrpSpPr>
            <p:grpSpPr>
              <a:xfrm>
                <a:off x="-3326107" y="720303"/>
                <a:ext cx="182598" cy="143759"/>
                <a:chOff x="-3634116" y="700986"/>
                <a:chExt cx="182598" cy="143759"/>
              </a:xfrm>
            </p:grpSpPr>
            <p:grpSp>
              <p:nvGrpSpPr>
                <p:cNvPr id="61" name="Groep 60">
                  <a:extLst>
                    <a:ext uri="{FF2B5EF4-FFF2-40B4-BE49-F238E27FC236}">
                      <a16:creationId xmlns:a16="http://schemas.microsoft.com/office/drawing/2014/main" id="{6730306C-E583-42D2-AE2B-2ED4B22CBC4C}"/>
                    </a:ext>
                  </a:extLst>
                </p:cNvPr>
                <p:cNvGrpSpPr/>
                <p:nvPr userDrawn="1"/>
              </p:nvGrpSpPr>
              <p:grpSpPr>
                <a:xfrm>
                  <a:off x="-3634116" y="700986"/>
                  <a:ext cx="182598" cy="143759"/>
                  <a:chOff x="-3634116" y="700986"/>
                  <a:chExt cx="182598" cy="143759"/>
                </a:xfrm>
              </p:grpSpPr>
              <p:cxnSp>
                <p:nvCxnSpPr>
                  <p:cNvPr id="65" name="Rechte verbindingslijn 64">
                    <a:extLst>
                      <a:ext uri="{FF2B5EF4-FFF2-40B4-BE49-F238E27FC236}">
                        <a16:creationId xmlns:a16="http://schemas.microsoft.com/office/drawing/2014/main" id="{19189BDC-6600-4B47-AA44-09B3D6F48953}"/>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66" name="Rechte verbindingslijn 65">
                    <a:extLst>
                      <a:ext uri="{FF2B5EF4-FFF2-40B4-BE49-F238E27FC236}">
                        <a16:creationId xmlns:a16="http://schemas.microsoft.com/office/drawing/2014/main" id="{83D5A3DA-CFAE-4479-AD20-434F7FE2A30F}"/>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67" name="Rechte verbindingslijn 66">
                    <a:extLst>
                      <a:ext uri="{FF2B5EF4-FFF2-40B4-BE49-F238E27FC236}">
                        <a16:creationId xmlns:a16="http://schemas.microsoft.com/office/drawing/2014/main" id="{DB6561BF-E3D1-4B05-BDA8-1B4AC40D420E}"/>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68" name="Rechte verbindingslijn 67">
                    <a:extLst>
                      <a:ext uri="{FF2B5EF4-FFF2-40B4-BE49-F238E27FC236}">
                        <a16:creationId xmlns:a16="http://schemas.microsoft.com/office/drawing/2014/main" id="{A3879CF8-83FA-40DC-8A98-C82DF4BE9BCE}"/>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69" name="Rechte verbindingslijn 68">
                    <a:extLst>
                      <a:ext uri="{FF2B5EF4-FFF2-40B4-BE49-F238E27FC236}">
                        <a16:creationId xmlns:a16="http://schemas.microsoft.com/office/drawing/2014/main" id="{83F15A95-740E-4E38-B843-D440E37F6326}"/>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62" name="Groep 61">
                  <a:extLst>
                    <a:ext uri="{FF2B5EF4-FFF2-40B4-BE49-F238E27FC236}">
                      <a16:creationId xmlns:a16="http://schemas.microsoft.com/office/drawing/2014/main" id="{E1459926-C4A7-40DB-A0F5-06D11095EED9}"/>
                    </a:ext>
                  </a:extLst>
                </p:cNvPr>
                <p:cNvGrpSpPr/>
                <p:nvPr userDrawn="1"/>
              </p:nvGrpSpPr>
              <p:grpSpPr>
                <a:xfrm>
                  <a:off x="-3634047" y="735854"/>
                  <a:ext cx="88801" cy="72568"/>
                  <a:chOff x="-2091059" y="1395403"/>
                  <a:chExt cx="157316" cy="128558"/>
                </a:xfrm>
              </p:grpSpPr>
              <p:sp>
                <p:nvSpPr>
                  <p:cNvPr id="63" name="Rechthoek 62">
                    <a:extLst>
                      <a:ext uri="{FF2B5EF4-FFF2-40B4-BE49-F238E27FC236}">
                        <a16:creationId xmlns:a16="http://schemas.microsoft.com/office/drawing/2014/main" id="{0B97DB80-6F22-4641-B243-A5B36756AD95}"/>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64" name="Pijl: punthaak 63">
                    <a:extLst>
                      <a:ext uri="{FF2B5EF4-FFF2-40B4-BE49-F238E27FC236}">
                        <a16:creationId xmlns:a16="http://schemas.microsoft.com/office/drawing/2014/main" id="{81510F9D-FA45-4DC4-A4D6-D0CA8E65C0D0}"/>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cxnSp>
            <p:nvCxnSpPr>
              <p:cNvPr id="33" name="Rechte verbindingslijn 32">
                <a:extLst>
                  <a:ext uri="{FF2B5EF4-FFF2-40B4-BE49-F238E27FC236}">
                    <a16:creationId xmlns:a16="http://schemas.microsoft.com/office/drawing/2014/main" id="{CE73AA2D-A984-4582-80C3-CEC41C5ECDFC}"/>
                  </a:ext>
                </a:extLst>
              </p:cNvPr>
              <p:cNvCxnSpPr>
                <a:cxnSpLocks/>
              </p:cNvCxnSpPr>
              <p:nvPr userDrawn="1"/>
            </p:nvCxnSpPr>
            <p:spPr>
              <a:xfrm flipV="1">
                <a:off x="-3136454" y="523622"/>
                <a:ext cx="720437" cy="188422"/>
              </a:xfrm>
              <a:prstGeom prst="line">
                <a:avLst/>
              </a:prstGeom>
              <a:noFill/>
              <a:ln w="19050" cap="rnd" cmpd="sng" algn="ctr">
                <a:solidFill>
                  <a:schemeClr val="accent1"/>
                </a:solidFill>
                <a:prstDash val="solid"/>
                <a:headEnd type="oval"/>
              </a:ln>
              <a:effectLst/>
            </p:spPr>
          </p:cxnSp>
          <p:cxnSp>
            <p:nvCxnSpPr>
              <p:cNvPr id="34" name="Rechte verbindingslijn 33">
                <a:extLst>
                  <a:ext uri="{FF2B5EF4-FFF2-40B4-BE49-F238E27FC236}">
                    <a16:creationId xmlns:a16="http://schemas.microsoft.com/office/drawing/2014/main" id="{212AC248-2B04-43FA-B4C4-D016F8B48A65}"/>
                  </a:ext>
                </a:extLst>
              </p:cNvPr>
              <p:cNvCxnSpPr>
                <a:cxnSpLocks/>
              </p:cNvCxnSpPr>
              <p:nvPr userDrawn="1"/>
            </p:nvCxnSpPr>
            <p:spPr>
              <a:xfrm>
                <a:off x="-2820570" y="712044"/>
                <a:ext cx="399011" cy="238298"/>
              </a:xfrm>
              <a:prstGeom prst="line">
                <a:avLst/>
              </a:prstGeom>
              <a:noFill/>
              <a:ln w="19050" cap="rnd" cmpd="sng" algn="ctr">
                <a:solidFill>
                  <a:schemeClr val="accent1"/>
                </a:solidFill>
                <a:prstDash val="solid"/>
                <a:headEnd type="oval"/>
              </a:ln>
              <a:effectLst/>
            </p:spPr>
          </p:cxnSp>
          <p:grpSp>
            <p:nvGrpSpPr>
              <p:cNvPr id="35" name="Groep 34">
                <a:extLst>
                  <a:ext uri="{FF2B5EF4-FFF2-40B4-BE49-F238E27FC236}">
                    <a16:creationId xmlns:a16="http://schemas.microsoft.com/office/drawing/2014/main" id="{30FCA7B2-76DE-4CA2-9504-707B10B95579}"/>
                  </a:ext>
                </a:extLst>
              </p:cNvPr>
              <p:cNvGrpSpPr/>
              <p:nvPr userDrawn="1"/>
            </p:nvGrpSpPr>
            <p:grpSpPr>
              <a:xfrm>
                <a:off x="-2425037" y="370226"/>
                <a:ext cx="357690" cy="330595"/>
                <a:chOff x="-2721817" y="347336"/>
                <a:chExt cx="432805" cy="400021"/>
              </a:xfrm>
            </p:grpSpPr>
            <p:sp>
              <p:nvSpPr>
                <p:cNvPr id="50" name="Rechthoek 49">
                  <a:extLst>
                    <a:ext uri="{FF2B5EF4-FFF2-40B4-BE49-F238E27FC236}">
                      <a16:creationId xmlns:a16="http://schemas.microsoft.com/office/drawing/2014/main" id="{DE2E2755-9136-4802-B62E-C6268827E939}"/>
                    </a:ext>
                  </a:extLst>
                </p:cNvPr>
                <p:cNvSpPr/>
                <p:nvPr userDrawn="1"/>
              </p:nvSpPr>
              <p:spPr>
                <a:xfrm>
                  <a:off x="-2721817" y="347336"/>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51" name="Groep 50">
                  <a:extLst>
                    <a:ext uri="{FF2B5EF4-FFF2-40B4-BE49-F238E27FC236}">
                      <a16:creationId xmlns:a16="http://schemas.microsoft.com/office/drawing/2014/main" id="{3C9480B5-41BF-43B1-A36D-E18887D33B86}"/>
                    </a:ext>
                  </a:extLst>
                </p:cNvPr>
                <p:cNvGrpSpPr/>
                <p:nvPr userDrawn="1"/>
              </p:nvGrpSpPr>
              <p:grpSpPr>
                <a:xfrm>
                  <a:off x="-2652453" y="431583"/>
                  <a:ext cx="294076" cy="231526"/>
                  <a:chOff x="-3634116" y="700986"/>
                  <a:chExt cx="182598" cy="143759"/>
                </a:xfrm>
              </p:grpSpPr>
              <p:grpSp>
                <p:nvGrpSpPr>
                  <p:cNvPr id="52" name="Groep 51">
                    <a:extLst>
                      <a:ext uri="{FF2B5EF4-FFF2-40B4-BE49-F238E27FC236}">
                        <a16:creationId xmlns:a16="http://schemas.microsoft.com/office/drawing/2014/main" id="{5AE05DEE-CA7C-438A-B964-200209240966}"/>
                      </a:ext>
                    </a:extLst>
                  </p:cNvPr>
                  <p:cNvGrpSpPr/>
                  <p:nvPr userDrawn="1"/>
                </p:nvGrpSpPr>
                <p:grpSpPr>
                  <a:xfrm>
                    <a:off x="-3634116" y="700986"/>
                    <a:ext cx="182598" cy="143759"/>
                    <a:chOff x="-3634116" y="700986"/>
                    <a:chExt cx="182598" cy="143759"/>
                  </a:xfrm>
                </p:grpSpPr>
                <p:cxnSp>
                  <p:nvCxnSpPr>
                    <p:cNvPr id="56" name="Rechte verbindingslijn 55">
                      <a:extLst>
                        <a:ext uri="{FF2B5EF4-FFF2-40B4-BE49-F238E27FC236}">
                          <a16:creationId xmlns:a16="http://schemas.microsoft.com/office/drawing/2014/main" id="{D8E1A665-0A58-4ACA-A237-B082E66AF59F}"/>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57" name="Rechte verbindingslijn 56">
                      <a:extLst>
                        <a:ext uri="{FF2B5EF4-FFF2-40B4-BE49-F238E27FC236}">
                          <a16:creationId xmlns:a16="http://schemas.microsoft.com/office/drawing/2014/main" id="{4AF28E9A-1EBB-4563-AAA1-3D76AD1CD72C}"/>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58" name="Rechte verbindingslijn 57">
                      <a:extLst>
                        <a:ext uri="{FF2B5EF4-FFF2-40B4-BE49-F238E27FC236}">
                          <a16:creationId xmlns:a16="http://schemas.microsoft.com/office/drawing/2014/main" id="{2533A9CD-1F4A-42AE-AA36-A766A126A349}"/>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59" name="Rechte verbindingslijn 58">
                      <a:extLst>
                        <a:ext uri="{FF2B5EF4-FFF2-40B4-BE49-F238E27FC236}">
                          <a16:creationId xmlns:a16="http://schemas.microsoft.com/office/drawing/2014/main" id="{9635BCC6-E85F-44EA-BF3B-FAD3767BAE19}"/>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60" name="Rechte verbindingslijn 59">
                      <a:extLst>
                        <a:ext uri="{FF2B5EF4-FFF2-40B4-BE49-F238E27FC236}">
                          <a16:creationId xmlns:a16="http://schemas.microsoft.com/office/drawing/2014/main" id="{26F6A868-BC22-4BC5-86E9-29588E96A4C9}"/>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53" name="Groep 52">
                    <a:extLst>
                      <a:ext uri="{FF2B5EF4-FFF2-40B4-BE49-F238E27FC236}">
                        <a16:creationId xmlns:a16="http://schemas.microsoft.com/office/drawing/2014/main" id="{74863757-63B0-4387-93F2-C3D604EF6950}"/>
                      </a:ext>
                    </a:extLst>
                  </p:cNvPr>
                  <p:cNvGrpSpPr/>
                  <p:nvPr userDrawn="1"/>
                </p:nvGrpSpPr>
                <p:grpSpPr>
                  <a:xfrm>
                    <a:off x="-3634047" y="735854"/>
                    <a:ext cx="88801" cy="72568"/>
                    <a:chOff x="-2091059" y="1395403"/>
                    <a:chExt cx="157316" cy="128558"/>
                  </a:xfrm>
                </p:grpSpPr>
                <p:sp>
                  <p:nvSpPr>
                    <p:cNvPr id="54" name="Rechthoek 53">
                      <a:extLst>
                        <a:ext uri="{FF2B5EF4-FFF2-40B4-BE49-F238E27FC236}">
                          <a16:creationId xmlns:a16="http://schemas.microsoft.com/office/drawing/2014/main" id="{39808003-1E18-4B0E-893E-1542C016F7F9}"/>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55" name="Pijl: punthaak 54">
                      <a:extLst>
                        <a:ext uri="{FF2B5EF4-FFF2-40B4-BE49-F238E27FC236}">
                          <a16:creationId xmlns:a16="http://schemas.microsoft.com/office/drawing/2014/main" id="{8C8C9D08-914C-42CF-9D1A-4AA909F55EBC}"/>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grpSp>
            <p:nvGrpSpPr>
              <p:cNvPr id="36" name="Groep 35">
                <a:extLst>
                  <a:ext uri="{FF2B5EF4-FFF2-40B4-BE49-F238E27FC236}">
                    <a16:creationId xmlns:a16="http://schemas.microsoft.com/office/drawing/2014/main" id="{5E2C8D59-4464-4323-9342-36DD639F9D32}"/>
                  </a:ext>
                </a:extLst>
              </p:cNvPr>
              <p:cNvGrpSpPr/>
              <p:nvPr userDrawn="1"/>
            </p:nvGrpSpPr>
            <p:grpSpPr>
              <a:xfrm>
                <a:off x="-2425037" y="781500"/>
                <a:ext cx="357690" cy="330595"/>
                <a:chOff x="-2721817" y="782525"/>
                <a:chExt cx="432805" cy="400021"/>
              </a:xfrm>
            </p:grpSpPr>
            <p:sp>
              <p:nvSpPr>
                <p:cNvPr id="39" name="Rechthoek 38">
                  <a:extLst>
                    <a:ext uri="{FF2B5EF4-FFF2-40B4-BE49-F238E27FC236}">
                      <a16:creationId xmlns:a16="http://schemas.microsoft.com/office/drawing/2014/main" id="{E1335D0B-76E9-4298-8D3F-FD572931CD64}"/>
                    </a:ext>
                  </a:extLst>
                </p:cNvPr>
                <p:cNvSpPr/>
                <p:nvPr userDrawn="1"/>
              </p:nvSpPr>
              <p:spPr>
                <a:xfrm>
                  <a:off x="-2721817" y="782525"/>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40" name="Groep 39">
                  <a:extLst>
                    <a:ext uri="{FF2B5EF4-FFF2-40B4-BE49-F238E27FC236}">
                      <a16:creationId xmlns:a16="http://schemas.microsoft.com/office/drawing/2014/main" id="{48E40264-32A6-4DDB-831A-3D3A8947EF57}"/>
                    </a:ext>
                  </a:extLst>
                </p:cNvPr>
                <p:cNvGrpSpPr/>
                <p:nvPr userDrawn="1"/>
              </p:nvGrpSpPr>
              <p:grpSpPr>
                <a:xfrm>
                  <a:off x="-2652453" y="866772"/>
                  <a:ext cx="294076" cy="231526"/>
                  <a:chOff x="-3310843" y="700986"/>
                  <a:chExt cx="182598" cy="143759"/>
                </a:xfrm>
              </p:grpSpPr>
              <p:grpSp>
                <p:nvGrpSpPr>
                  <p:cNvPr id="41" name="Groep 40">
                    <a:extLst>
                      <a:ext uri="{FF2B5EF4-FFF2-40B4-BE49-F238E27FC236}">
                        <a16:creationId xmlns:a16="http://schemas.microsoft.com/office/drawing/2014/main" id="{F77E6DCB-0625-481A-BD99-D2C9A51954D8}"/>
                      </a:ext>
                    </a:extLst>
                  </p:cNvPr>
                  <p:cNvGrpSpPr/>
                  <p:nvPr userDrawn="1"/>
                </p:nvGrpSpPr>
                <p:grpSpPr>
                  <a:xfrm>
                    <a:off x="-3310843" y="700986"/>
                    <a:ext cx="182598" cy="143759"/>
                    <a:chOff x="-3310843" y="700986"/>
                    <a:chExt cx="182598" cy="143759"/>
                  </a:xfrm>
                </p:grpSpPr>
                <p:cxnSp>
                  <p:nvCxnSpPr>
                    <p:cNvPr id="45" name="Rechte verbindingslijn 44">
                      <a:extLst>
                        <a:ext uri="{FF2B5EF4-FFF2-40B4-BE49-F238E27FC236}">
                          <a16:creationId xmlns:a16="http://schemas.microsoft.com/office/drawing/2014/main" id="{7BE76351-6A99-4948-8B32-27A6D6E15D39}"/>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46" name="Rechte verbindingslijn 45">
                      <a:extLst>
                        <a:ext uri="{FF2B5EF4-FFF2-40B4-BE49-F238E27FC236}">
                          <a16:creationId xmlns:a16="http://schemas.microsoft.com/office/drawing/2014/main" id="{DC4FEEE3-4265-4C64-9468-FBE0BB8EB648}"/>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47" name="Rechte verbindingslijn 46">
                      <a:extLst>
                        <a:ext uri="{FF2B5EF4-FFF2-40B4-BE49-F238E27FC236}">
                          <a16:creationId xmlns:a16="http://schemas.microsoft.com/office/drawing/2014/main" id="{87E50978-BD2D-4B4F-935B-0EC40F64E3A1}"/>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48" name="Rechte verbindingslijn 47">
                      <a:extLst>
                        <a:ext uri="{FF2B5EF4-FFF2-40B4-BE49-F238E27FC236}">
                          <a16:creationId xmlns:a16="http://schemas.microsoft.com/office/drawing/2014/main" id="{9C29ABA5-68D2-4C94-8DE1-7E20D4ECD153}"/>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49" name="Rechte verbindingslijn 48">
                      <a:extLst>
                        <a:ext uri="{FF2B5EF4-FFF2-40B4-BE49-F238E27FC236}">
                          <a16:creationId xmlns:a16="http://schemas.microsoft.com/office/drawing/2014/main" id="{6952FC7D-9630-4B97-8EE2-B99262A487EB}"/>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42" name="Groep 41">
                    <a:extLst>
                      <a:ext uri="{FF2B5EF4-FFF2-40B4-BE49-F238E27FC236}">
                        <a16:creationId xmlns:a16="http://schemas.microsoft.com/office/drawing/2014/main" id="{B06C2143-57C9-486F-B0AE-B9858B2B0E74}"/>
                      </a:ext>
                    </a:extLst>
                  </p:cNvPr>
                  <p:cNvGrpSpPr/>
                  <p:nvPr userDrawn="1"/>
                </p:nvGrpSpPr>
                <p:grpSpPr>
                  <a:xfrm flipH="1">
                    <a:off x="-3310774" y="735854"/>
                    <a:ext cx="88801" cy="72568"/>
                    <a:chOff x="-2091059" y="1395403"/>
                    <a:chExt cx="157316" cy="128558"/>
                  </a:xfrm>
                </p:grpSpPr>
                <p:sp>
                  <p:nvSpPr>
                    <p:cNvPr id="43" name="Rechthoek 42">
                      <a:extLst>
                        <a:ext uri="{FF2B5EF4-FFF2-40B4-BE49-F238E27FC236}">
                          <a16:creationId xmlns:a16="http://schemas.microsoft.com/office/drawing/2014/main" id="{265BCCAF-45F1-4938-B5C6-D32F23605674}"/>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44" name="Pijl: punthaak 43">
                      <a:extLst>
                        <a:ext uri="{FF2B5EF4-FFF2-40B4-BE49-F238E27FC236}">
                          <a16:creationId xmlns:a16="http://schemas.microsoft.com/office/drawing/2014/main" id="{354DF70E-D615-43B8-B34A-757E16BBC529}"/>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sp>
            <p:nvSpPr>
              <p:cNvPr id="37" name="Rechthoek 36">
                <a:extLst>
                  <a:ext uri="{FF2B5EF4-FFF2-40B4-BE49-F238E27FC236}">
                    <a16:creationId xmlns:a16="http://schemas.microsoft.com/office/drawing/2014/main" id="{A03E8A52-AE3C-4F83-8061-F3EDD2C32B3D}"/>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omhoog</a:t>
                </a:r>
              </a:p>
            </p:txBody>
          </p:sp>
          <p:sp>
            <p:nvSpPr>
              <p:cNvPr id="38" name="Rechthoek 37">
                <a:extLst>
                  <a:ext uri="{FF2B5EF4-FFF2-40B4-BE49-F238E27FC236}">
                    <a16:creationId xmlns:a16="http://schemas.microsoft.com/office/drawing/2014/main" id="{3A8CF59A-490E-46FB-8B8B-FC616F27A28E}"/>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omlaag</a:t>
                </a:r>
              </a:p>
            </p:txBody>
          </p:sp>
        </p:grpSp>
        <p:cxnSp>
          <p:nvCxnSpPr>
            <p:cNvPr id="17" name="Rechte verbindingslijn 16">
              <a:extLst>
                <a:ext uri="{FF2B5EF4-FFF2-40B4-BE49-F238E27FC236}">
                  <a16:creationId xmlns:a16="http://schemas.microsoft.com/office/drawing/2014/main" id="{EB7C4994-EBCA-4316-870C-E57D177BA81D}"/>
                </a:ext>
              </a:extLst>
            </p:cNvPr>
            <p:cNvCxnSpPr>
              <a:cxnSpLocks/>
            </p:cNvCxnSpPr>
            <p:nvPr userDrawn="1"/>
          </p:nvCxnSpPr>
          <p:spPr>
            <a:xfrm>
              <a:off x="-3419346" y="1020931"/>
              <a:ext cx="3176013" cy="0"/>
            </a:xfrm>
            <a:prstGeom prst="line">
              <a:avLst/>
            </a:prstGeom>
            <a:noFill/>
            <a:ln w="3175" cap="flat" cmpd="sng" algn="ctr">
              <a:solidFill>
                <a:schemeClr val="accent1"/>
              </a:solidFill>
              <a:prstDash val="solid"/>
            </a:ln>
            <a:effectLst/>
          </p:spPr>
        </p:cxnSp>
        <p:sp>
          <p:nvSpPr>
            <p:cNvPr id="18" name="Rechthoek 17">
              <a:extLst>
                <a:ext uri="{FF2B5EF4-FFF2-40B4-BE49-F238E27FC236}">
                  <a16:creationId xmlns:a16="http://schemas.microsoft.com/office/drawing/2014/main" id="{BD4E80FE-2A82-45EF-9064-4DB9C7BA61DA}"/>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chemeClr val="accent2"/>
                </a:buClr>
                <a:buSzTx/>
                <a:buFont typeface="Wingdings" panose="05000000000000000000" pitchFamily="2" charset="2"/>
                <a:buChar char="§"/>
                <a:tabLst/>
                <a:defRPr/>
              </a:pP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sp>
          <p:nvSpPr>
            <p:cNvPr id="19" name="Ovaal 18">
              <a:extLst>
                <a:ext uri="{FF2B5EF4-FFF2-40B4-BE49-F238E27FC236}">
                  <a16:creationId xmlns:a16="http://schemas.microsoft.com/office/drawing/2014/main" id="{A9A206AE-3B43-4997-8894-8545226520EF}"/>
                </a:ext>
              </a:extLst>
            </p:cNvPr>
            <p:cNvSpPr/>
            <p:nvPr userDrawn="1"/>
          </p:nvSpPr>
          <p:spPr>
            <a:xfrm>
              <a:off x="-3425006" y="2091065"/>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20" name="Rechthoek 19">
              <a:extLst>
                <a:ext uri="{FF2B5EF4-FFF2-40B4-BE49-F238E27FC236}">
                  <a16:creationId xmlns:a16="http://schemas.microsoft.com/office/drawing/2014/main" id="{35CC1374-5A66-4B67-AF8D-1486BC8F64BA}"/>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0363" marR="0" lvl="1" indent="-193675" algn="l" defTabSz="914400" rtl="0" eaLnBrk="1" fontAlgn="auto" latinLnBrk="0" hangingPunct="1">
                <a:lnSpc>
                  <a:spcPct val="100000"/>
                </a:lnSpc>
                <a:spcBef>
                  <a:spcPts val="600"/>
                </a:spcBef>
                <a:spcAft>
                  <a:spcPts val="600"/>
                </a:spcAft>
                <a:buClr>
                  <a:schemeClr val="accent2"/>
                </a:buClr>
                <a:buSzTx/>
                <a:buFont typeface="Calibri" panose="020F0502020204030204" pitchFamily="34" charset="0"/>
                <a:buChar char="→"/>
                <a:tabLst/>
                <a:defRPr/>
              </a:pPr>
              <a:r>
                <a:rPr lang="nl-NL" sz="1100" b="0" i="0" kern="1200" noProof="0" dirty="0">
                  <a:solidFill>
                    <a:schemeClr val="tx1">
                      <a:lumMod val="65000"/>
                      <a:lumOff val="35000"/>
                    </a:schemeClr>
                  </a:solidFill>
                  <a:latin typeface="Arial" charset="0"/>
                  <a:ea typeface="+mn-ea"/>
                  <a:cs typeface="+mn-cs"/>
                </a:rPr>
                <a:t>Sub-</a:t>
              </a:r>
              <a:r>
                <a:rPr lang="nl-NL" sz="1100" b="0" i="0" kern="1200" noProof="0" dirty="0" err="1">
                  <a:solidFill>
                    <a:schemeClr val="tx1">
                      <a:lumMod val="65000"/>
                      <a:lumOff val="35000"/>
                    </a:schemeClr>
                  </a:solidFill>
                  <a:latin typeface="Arial" charset="0"/>
                  <a:ea typeface="+mn-ea"/>
                  <a:cs typeface="+mn-cs"/>
                </a:rPr>
                <a:t>bullet</a:t>
              </a:r>
              <a:endParaRPr lang="nl-NL" sz="1100" b="0" i="0" kern="1200" noProof="0" dirty="0">
                <a:solidFill>
                  <a:schemeClr val="tx1">
                    <a:lumMod val="65000"/>
                    <a:lumOff val="35000"/>
                  </a:schemeClr>
                </a:solidFill>
                <a:latin typeface="Arial" charset="0"/>
                <a:ea typeface="+mn-ea"/>
                <a:cs typeface="+mn-cs"/>
              </a:endParaRPr>
            </a:p>
          </p:txBody>
        </p:sp>
        <p:sp>
          <p:nvSpPr>
            <p:cNvPr id="21" name="Ovaal 20">
              <a:extLst>
                <a:ext uri="{FF2B5EF4-FFF2-40B4-BE49-F238E27FC236}">
                  <a16:creationId xmlns:a16="http://schemas.microsoft.com/office/drawing/2014/main" id="{E4F4B783-DDFB-4507-AFC4-D74E6AE8402F}"/>
                </a:ext>
              </a:extLst>
            </p:cNvPr>
            <p:cNvSpPr/>
            <p:nvPr userDrawn="1"/>
          </p:nvSpPr>
          <p:spPr>
            <a:xfrm>
              <a:off x="-3425006" y="2465241"/>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22" name="Rechthoek 21">
              <a:extLst>
                <a:ext uri="{FF2B5EF4-FFF2-40B4-BE49-F238E27FC236}">
                  <a16:creationId xmlns:a16="http://schemas.microsoft.com/office/drawing/2014/main" id="{E0611044-0E9E-43F2-B4B5-3226A30827B2}"/>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0" marR="0" lvl="0" indent="0" algn="l" defTabSz="914400" rtl="0" eaLnBrk="1" fontAlgn="auto" latinLnBrk="0" hangingPunct="1">
                <a:lnSpc>
                  <a:spcPct val="90000"/>
                </a:lnSpc>
                <a:spcBef>
                  <a:spcPts val="600"/>
                </a:spcBef>
                <a:spcAft>
                  <a:spcPts val="600"/>
                </a:spcAft>
                <a:buClr>
                  <a:schemeClr val="accent2"/>
                </a:buClr>
                <a:buSzTx/>
                <a:buFont typeface="Arial" panose="020B0604020202020204" pitchFamily="34" charset="0"/>
                <a:buNone/>
                <a:tabLst/>
                <a:defRPr/>
              </a:pPr>
              <a:r>
                <a:rPr kumimoji="0" lang="en-US" sz="1100" b="0" i="0" u="none" strike="noStrike" kern="0" cap="none" spc="0" normalizeH="0" baseline="0" noProof="0" dirty="0" err="1">
                  <a:ln>
                    <a:noFill/>
                  </a:ln>
                  <a:solidFill>
                    <a:schemeClr val="tx1">
                      <a:lumMod val="65000"/>
                      <a:lumOff val="35000"/>
                    </a:schemeClr>
                  </a:solidFill>
                  <a:effectLst/>
                  <a:uLnTx/>
                  <a:uFillTx/>
                  <a:latin typeface="Arial" charset="0"/>
                  <a:ea typeface="+mn-ea"/>
                  <a:cs typeface="Segoe UI Light" panose="020B0502040204020203" pitchFamily="34" charset="0"/>
                </a:rPr>
                <a:t>Leestekst</a:t>
              </a:r>
              <a:endParaRPr kumimoji="0" lang="en-US" sz="1100" b="0" i="0" u="none" strike="noStrike" kern="0" cap="none" spc="0" normalizeH="0" baseline="0" noProof="0" dirty="0">
                <a:ln>
                  <a:noFill/>
                </a:ln>
                <a:solidFill>
                  <a:schemeClr val="tx1">
                    <a:lumMod val="65000"/>
                    <a:lumOff val="35000"/>
                  </a:schemeClr>
                </a:solidFill>
                <a:effectLst/>
                <a:uLnTx/>
                <a:uFillTx/>
                <a:latin typeface="Arial" charset="0"/>
                <a:ea typeface="+mn-ea"/>
                <a:cs typeface="Segoe UI Light" panose="020B0502040204020203" pitchFamily="34" charset="0"/>
              </a:endParaRPr>
            </a:p>
          </p:txBody>
        </p:sp>
        <p:sp>
          <p:nvSpPr>
            <p:cNvPr id="23" name="Ovaal 22">
              <a:extLst>
                <a:ext uri="{FF2B5EF4-FFF2-40B4-BE49-F238E27FC236}">
                  <a16:creationId xmlns:a16="http://schemas.microsoft.com/office/drawing/2014/main" id="{BE1AEAC6-B72B-4980-BE58-F3C15585662B}"/>
                </a:ext>
              </a:extLst>
            </p:cNvPr>
            <p:cNvSpPr/>
            <p:nvPr userDrawn="1"/>
          </p:nvSpPr>
          <p:spPr>
            <a:xfrm>
              <a:off x="-3425006" y="2837886"/>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4</a:t>
              </a:r>
            </a:p>
          </p:txBody>
        </p:sp>
        <p:sp>
          <p:nvSpPr>
            <p:cNvPr id="24" name="Rechthoek 23">
              <a:extLst>
                <a:ext uri="{FF2B5EF4-FFF2-40B4-BE49-F238E27FC236}">
                  <a16:creationId xmlns:a16="http://schemas.microsoft.com/office/drawing/2014/main" id="{D8AB3394-4B15-48B1-90CE-1A28F0722D3A}"/>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3" indent="0" algn="l" defTabSz="914400" rtl="0" eaLnBrk="1" fontAlgn="auto" latinLnBrk="0" hangingPunct="1">
                <a:lnSpc>
                  <a:spcPct val="100000"/>
                </a:lnSpc>
                <a:spcBef>
                  <a:spcPts val="600"/>
                </a:spcBef>
                <a:spcAft>
                  <a:spcPts val="300"/>
                </a:spcAft>
                <a:buClrTx/>
                <a:buSzTx/>
                <a:buFont typeface="Arial" panose="020B0604020202020204" pitchFamily="34" charset="0"/>
                <a:buNone/>
                <a:tabLst/>
                <a:defRPr/>
              </a:pPr>
              <a:r>
                <a:rPr lang="nl-NL" sz="1400" b="0" i="0" kern="1200" baseline="0" noProof="0" dirty="0">
                  <a:solidFill>
                    <a:schemeClr val="accent1"/>
                  </a:solidFill>
                  <a:effectLst/>
                  <a:latin typeface="Arial" charset="0"/>
                  <a:ea typeface="+mn-ea"/>
                  <a:cs typeface="+mn-cs"/>
                </a:rPr>
                <a:t>Subtitel</a:t>
              </a:r>
            </a:p>
          </p:txBody>
        </p:sp>
        <p:sp>
          <p:nvSpPr>
            <p:cNvPr id="25" name="Ovaal 24">
              <a:extLst>
                <a:ext uri="{FF2B5EF4-FFF2-40B4-BE49-F238E27FC236}">
                  <a16:creationId xmlns:a16="http://schemas.microsoft.com/office/drawing/2014/main" id="{EAE8FED3-E44C-4AFA-A5DE-3EA030EF9215}"/>
                </a:ext>
              </a:extLst>
            </p:cNvPr>
            <p:cNvSpPr/>
            <p:nvPr userDrawn="1"/>
          </p:nvSpPr>
          <p:spPr>
            <a:xfrm>
              <a:off x="-3425006" y="3221492"/>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5</a:t>
              </a:r>
            </a:p>
          </p:txBody>
        </p:sp>
        <p:sp>
          <p:nvSpPr>
            <p:cNvPr id="26" name="Rechthoek 25">
              <a:extLst>
                <a:ext uri="{FF2B5EF4-FFF2-40B4-BE49-F238E27FC236}">
                  <a16:creationId xmlns:a16="http://schemas.microsoft.com/office/drawing/2014/main" id="{573B7FDE-ABAB-4FF1-ACF9-86131B45B6CF}"/>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Gebruik, onder de tab ‘Start’, de lijstniveau-knoppen, zoals hierboven aangegeven, om een tekst niveau te kiezen. Kies uit:</a:t>
              </a:r>
            </a:p>
          </p:txBody>
        </p:sp>
      </p:grpSp>
      <p:grpSp>
        <p:nvGrpSpPr>
          <p:cNvPr id="93" name="Grid" hidden="1">
            <a:extLst>
              <a:ext uri="{FF2B5EF4-FFF2-40B4-BE49-F238E27FC236}">
                <a16:creationId xmlns:a16="http://schemas.microsoft.com/office/drawing/2014/main" id="{F2E79011-BDA0-4EB2-AB8A-0BC0103BB30A}"/>
              </a:ext>
            </a:extLst>
          </p:cNvPr>
          <p:cNvGrpSpPr/>
          <p:nvPr userDrawn="1"/>
        </p:nvGrpSpPr>
        <p:grpSpPr>
          <a:xfrm>
            <a:off x="-18224" y="-2"/>
            <a:ext cx="12210224" cy="6858005"/>
            <a:chOff x="-18224" y="-2"/>
            <a:chExt cx="12210224" cy="6858005"/>
          </a:xfrm>
          <a:solidFill>
            <a:schemeClr val="accent6">
              <a:alpha val="27843"/>
            </a:schemeClr>
          </a:solidFill>
        </p:grpSpPr>
        <p:sp>
          <p:nvSpPr>
            <p:cNvPr id="84" name="Rechthoek 83">
              <a:extLst>
                <a:ext uri="{FF2B5EF4-FFF2-40B4-BE49-F238E27FC236}">
                  <a16:creationId xmlns:a16="http://schemas.microsoft.com/office/drawing/2014/main" id="{90500149-5BE0-4897-AEEB-793069303CDD}"/>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5" name="Rechthoek 84">
              <a:extLst>
                <a:ext uri="{FF2B5EF4-FFF2-40B4-BE49-F238E27FC236}">
                  <a16:creationId xmlns:a16="http://schemas.microsoft.com/office/drawing/2014/main" id="{AD9AAC45-F9FB-4633-BA96-4195FD6C62EF}"/>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6" name="Rechthoek 85">
              <a:extLst>
                <a:ext uri="{FF2B5EF4-FFF2-40B4-BE49-F238E27FC236}">
                  <a16:creationId xmlns:a16="http://schemas.microsoft.com/office/drawing/2014/main" id="{D248C5CF-8FA0-41A1-9FDE-D39C0444ACA3}"/>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87" name="Rechthoek 86">
              <a:extLst>
                <a:ext uri="{FF2B5EF4-FFF2-40B4-BE49-F238E27FC236}">
                  <a16:creationId xmlns:a16="http://schemas.microsoft.com/office/drawing/2014/main" id="{E30ACC1B-782C-4A42-B117-69F5F95858CA}"/>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8" name="Rechthoek 87">
              <a:extLst>
                <a:ext uri="{FF2B5EF4-FFF2-40B4-BE49-F238E27FC236}">
                  <a16:creationId xmlns:a16="http://schemas.microsoft.com/office/drawing/2014/main" id="{8A5F31ED-81A5-4E3D-BE6C-C9CCE8A6E2BA}"/>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0" name="Rechthoek 89">
              <a:extLst>
                <a:ext uri="{FF2B5EF4-FFF2-40B4-BE49-F238E27FC236}">
                  <a16:creationId xmlns:a16="http://schemas.microsoft.com/office/drawing/2014/main" id="{D772786D-35D8-4CB8-89C6-A3B5DD739E4E}"/>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1" name="Rechthoek 90">
              <a:extLst>
                <a:ext uri="{FF2B5EF4-FFF2-40B4-BE49-F238E27FC236}">
                  <a16:creationId xmlns:a16="http://schemas.microsoft.com/office/drawing/2014/main" id="{34182EF8-D8D7-4E0C-953E-17C74B3BB091}"/>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2" name="Rechthoek 91">
              <a:extLst>
                <a:ext uri="{FF2B5EF4-FFF2-40B4-BE49-F238E27FC236}">
                  <a16:creationId xmlns:a16="http://schemas.microsoft.com/office/drawing/2014/main" id="{980B90D0-99F8-42CD-B87F-1B99ED60DABF}"/>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4" name="Rechthoek 93">
              <a:extLst>
                <a:ext uri="{FF2B5EF4-FFF2-40B4-BE49-F238E27FC236}">
                  <a16:creationId xmlns:a16="http://schemas.microsoft.com/office/drawing/2014/main" id="{4949361B-D8FD-4672-9C19-1C9FD159D51A}"/>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120" name="Tijdelijke aanduiding voor tekst 105">
            <a:extLst>
              <a:ext uri="{FF2B5EF4-FFF2-40B4-BE49-F238E27FC236}">
                <a16:creationId xmlns:a16="http://schemas.microsoft.com/office/drawing/2014/main" id="{A712829F-BEAE-426A-BB01-5EAB34DEDC77}"/>
              </a:ext>
            </a:extLst>
          </p:cNvPr>
          <p:cNvSpPr>
            <a:spLocks noGrp="1"/>
          </p:cNvSpPr>
          <p:nvPr>
            <p:ph type="body" sz="quarter" idx="13"/>
          </p:nvPr>
        </p:nvSpPr>
        <p:spPr>
          <a:xfrm>
            <a:off x="-9524" y="0"/>
            <a:ext cx="2739600" cy="1904400"/>
          </a:xfrm>
          <a:blipFill>
            <a:blip r:embed="rId3"/>
            <a:stretch>
              <a:fillRect/>
            </a:stretch>
          </a:blipFill>
        </p:spPr>
        <p:txBody>
          <a:bodyPr/>
          <a:lstStyle>
            <a:lvl1pPr marL="0" indent="0">
              <a:buNone/>
              <a:defRPr sz="100">
                <a:solidFill>
                  <a:schemeClr val="bg2"/>
                </a:solidFill>
              </a:defRPr>
            </a:lvl1pPr>
          </a:lstStyle>
          <a:p>
            <a:pPr lvl="0"/>
            <a:endParaRPr lang="nl-NL" dirty="0"/>
          </a:p>
        </p:txBody>
      </p:sp>
      <p:sp>
        <p:nvSpPr>
          <p:cNvPr id="121" name="Tijdelijke aanduiding voor tekst 107">
            <a:extLst>
              <a:ext uri="{FF2B5EF4-FFF2-40B4-BE49-F238E27FC236}">
                <a16:creationId xmlns:a16="http://schemas.microsoft.com/office/drawing/2014/main" id="{D3C88376-3D7A-4977-8FA0-860164C5B124}"/>
              </a:ext>
            </a:extLst>
          </p:cNvPr>
          <p:cNvSpPr>
            <a:spLocks noGrp="1"/>
          </p:cNvSpPr>
          <p:nvPr>
            <p:ph type="body" sz="quarter" idx="16"/>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2293538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tmplLst>
          <p:tmpl>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KST DIA 2 (100%)">
    <p:spTree>
      <p:nvGrpSpPr>
        <p:cNvPr id="1" name=""/>
        <p:cNvGrpSpPr/>
        <p:nvPr/>
      </p:nvGrpSpPr>
      <p:grpSpPr>
        <a:xfrm>
          <a:off x="0" y="0"/>
          <a:ext cx="0" cy="0"/>
          <a:chOff x="0" y="0"/>
          <a:chExt cx="0" cy="0"/>
        </a:xfrm>
      </p:grpSpPr>
      <p:sp>
        <p:nvSpPr>
          <p:cNvPr id="113" name="Tijdelijke aanduiding voor tekst 111">
            <a:extLst>
              <a:ext uri="{FF2B5EF4-FFF2-40B4-BE49-F238E27FC236}">
                <a16:creationId xmlns:a16="http://schemas.microsoft.com/office/drawing/2014/main" id="{CF8B4B9A-4975-4778-9BFC-D9E039F067D3}"/>
              </a:ext>
            </a:extLst>
          </p:cNvPr>
          <p:cNvSpPr>
            <a:spLocks noGrp="1"/>
          </p:cNvSpPr>
          <p:nvPr>
            <p:ph type="body" sz="quarter" idx="15"/>
          </p:nvPr>
        </p:nvSpPr>
        <p:spPr>
          <a:xfrm>
            <a:off x="7830498" y="1729274"/>
            <a:ext cx="4361502" cy="5128726"/>
          </a:xfrm>
          <a:blipFill>
            <a:blip r:embed="rId2"/>
            <a:stretch>
              <a:fillRect/>
            </a:stretch>
          </a:blipFill>
        </p:spPr>
        <p:txBody>
          <a:bodyPr/>
          <a:lstStyle>
            <a:lvl1pPr marL="0" indent="0">
              <a:buNone/>
              <a:defRPr sz="100">
                <a:solidFill>
                  <a:schemeClr val="bg1"/>
                </a:solidFill>
              </a:defRPr>
            </a:lvl1pPr>
          </a:lstStyle>
          <a:p>
            <a:pPr lvl="0"/>
            <a:endParaRPr lang="nl-NL" dirty="0"/>
          </a:p>
        </p:txBody>
      </p:sp>
      <p:sp>
        <p:nvSpPr>
          <p:cNvPr id="2" name="Titel 1">
            <a:extLst>
              <a:ext uri="{FF2B5EF4-FFF2-40B4-BE49-F238E27FC236}">
                <a16:creationId xmlns:a16="http://schemas.microsoft.com/office/drawing/2014/main" id="{2AEFA4AD-513F-4FA2-94D5-B906A27FAEC0}"/>
              </a:ext>
            </a:extLst>
          </p:cNvPr>
          <p:cNvSpPr>
            <a:spLocks noGrp="1"/>
          </p:cNvSpPr>
          <p:nvPr>
            <p:ph type="title" hasCustomPrompt="1"/>
          </p:nvPr>
        </p:nvSpPr>
        <p:spPr>
          <a:xfrm>
            <a:off x="1232255" y="1730078"/>
            <a:ext cx="6267512" cy="449900"/>
          </a:xfrm>
        </p:spPr>
        <p:txBody>
          <a:bodyPr/>
          <a:lstStyle>
            <a:lvl1pPr>
              <a:defRPr/>
            </a:lvl1pPr>
          </a:lstStyle>
          <a:p>
            <a:r>
              <a:rPr lang="nl-NL" noProof="0" dirty="0"/>
              <a:t>Plaats hier je titel</a:t>
            </a:r>
            <a:endParaRPr lang="nl-NL" dirty="0"/>
          </a:p>
        </p:txBody>
      </p:sp>
      <p:sp>
        <p:nvSpPr>
          <p:cNvPr id="3" name="Tijdelijke aanduiding voor verticale tekst 2">
            <a:extLst>
              <a:ext uri="{FF2B5EF4-FFF2-40B4-BE49-F238E27FC236}">
                <a16:creationId xmlns:a16="http://schemas.microsoft.com/office/drawing/2014/main" id="{FDD826C5-0082-44A8-A23D-491166C08D5B}"/>
              </a:ext>
            </a:extLst>
          </p:cNvPr>
          <p:cNvSpPr>
            <a:spLocks noGrp="1"/>
          </p:cNvSpPr>
          <p:nvPr>
            <p:ph type="body" orient="vert" idx="1" hasCustomPrompt="1"/>
          </p:nvPr>
        </p:nvSpPr>
        <p:spPr>
          <a:xfrm>
            <a:off x="1250490" y="2283212"/>
            <a:ext cx="6256634" cy="3866358"/>
          </a:xfrm>
        </p:spPr>
        <p:txBody>
          <a:bodyPr vert="horz"/>
          <a:lstStyle>
            <a:lvl1pPr>
              <a:defRPr/>
            </a:lvl1pPr>
            <a:lvl2pPr>
              <a:defRPr/>
            </a:lvl2pPr>
            <a:lvl3pPr>
              <a:defRPr/>
            </a:lvl3pPr>
            <a:lvl4pPr>
              <a:defRPr>
                <a:solidFill>
                  <a:schemeClr val="tx2"/>
                </a:solidFill>
              </a:defRPr>
            </a:lvl4pPr>
            <a:lvl5pPr>
              <a:defRPr/>
            </a:lvl5pPr>
            <a:lvl6pPr>
              <a:defRPr/>
            </a:lvl6pPr>
            <a:lvl7pPr>
              <a:defRPr/>
            </a:lvl7pPr>
            <a:lvl8pPr>
              <a:defRPr/>
            </a:lvl8pPr>
            <a:lvl9pPr>
              <a:defRPr>
                <a:solidFill>
                  <a:schemeClr val="tx2"/>
                </a:solidFill>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sp>
        <p:nvSpPr>
          <p:cNvPr id="5" name="Tijdelijke aanduiding voor voettekst 4">
            <a:extLst>
              <a:ext uri="{FF2B5EF4-FFF2-40B4-BE49-F238E27FC236}">
                <a16:creationId xmlns:a16="http://schemas.microsoft.com/office/drawing/2014/main" id="{D07A43D8-7ED9-442E-BF69-FF8902703CD0}"/>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6" name="Tijdelijke aanduiding voor dianummer 5">
            <a:extLst>
              <a:ext uri="{FF2B5EF4-FFF2-40B4-BE49-F238E27FC236}">
                <a16:creationId xmlns:a16="http://schemas.microsoft.com/office/drawing/2014/main" id="{4D6B08DF-E31D-400F-9D49-014B2090B3C2}"/>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4949433" y="-885712"/>
            <a:ext cx="2293166"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TEKST DIA 2 (100%)</a:t>
            </a:r>
          </a:p>
        </p:txBody>
      </p:sp>
      <p:grpSp>
        <p:nvGrpSpPr>
          <p:cNvPr id="9" name="Instructie">
            <a:extLst>
              <a:ext uri="{FF2B5EF4-FFF2-40B4-BE49-F238E27FC236}">
                <a16:creationId xmlns:a16="http://schemas.microsoft.com/office/drawing/2014/main" id="{E643E91D-8ED9-4440-9B6A-3FE2A1201AD1}"/>
              </a:ext>
            </a:extLst>
          </p:cNvPr>
          <p:cNvGrpSpPr/>
          <p:nvPr userDrawn="1"/>
        </p:nvGrpSpPr>
        <p:grpSpPr>
          <a:xfrm>
            <a:off x="-3437547" y="1434"/>
            <a:ext cx="3201327" cy="4549205"/>
            <a:chOff x="-3437547" y="1434"/>
            <a:chExt cx="3201327" cy="4549205"/>
          </a:xfrm>
        </p:grpSpPr>
        <p:cxnSp>
          <p:nvCxnSpPr>
            <p:cNvPr id="10" name="Rechte verbindingslijn 9">
              <a:extLst>
                <a:ext uri="{FF2B5EF4-FFF2-40B4-BE49-F238E27FC236}">
                  <a16:creationId xmlns:a16="http://schemas.microsoft.com/office/drawing/2014/main" id="{AFC8D90A-4AD6-4632-B75D-12F5D8536248}"/>
                </a:ext>
              </a:extLst>
            </p:cNvPr>
            <p:cNvCxnSpPr>
              <a:cxnSpLocks/>
            </p:cNvCxnSpPr>
            <p:nvPr userDrawn="1"/>
          </p:nvCxnSpPr>
          <p:spPr>
            <a:xfrm>
              <a:off x="-3419346" y="3631770"/>
              <a:ext cx="3176013" cy="0"/>
            </a:xfrm>
            <a:prstGeom prst="line">
              <a:avLst/>
            </a:prstGeom>
            <a:noFill/>
            <a:ln w="3175" cap="flat" cmpd="sng" algn="ctr">
              <a:solidFill>
                <a:schemeClr val="accent1"/>
              </a:solidFill>
              <a:prstDash val="solid"/>
            </a:ln>
            <a:effectLst/>
          </p:spPr>
        </p:cxnSp>
        <p:sp>
          <p:nvSpPr>
            <p:cNvPr id="11" name="Rechthoek 10">
              <a:extLst>
                <a:ext uri="{FF2B5EF4-FFF2-40B4-BE49-F238E27FC236}">
                  <a16:creationId xmlns:a16="http://schemas.microsoft.com/office/drawing/2014/main" id="{47958B13-C558-4106-9012-73511852AE4B}"/>
                </a:ext>
              </a:extLst>
            </p:cNvPr>
            <p:cNvSpPr/>
            <p:nvPr userDrawn="1"/>
          </p:nvSpPr>
          <p:spPr>
            <a:xfrm>
              <a:off x="-3068560" y="3225971"/>
              <a:ext cx="2823104" cy="255963"/>
            </a:xfrm>
            <a:prstGeom prst="rect">
              <a:avLst/>
            </a:prstGeom>
            <a:noFill/>
            <a:ln w="25400" cap="flat" cmpd="sng" algn="ctr">
              <a:noFill/>
              <a:prstDash val="solid"/>
            </a:ln>
            <a:effectLst/>
          </p:spPr>
          <p:txBody>
            <a:bodyPr lIns="0" tIns="0" rIns="0" bIns="0" rtlCol="0" anchor="ctr"/>
            <a:lstStyle/>
            <a:p>
              <a:pPr marL="180975" marR="0" lvl="0" indent="-180975" defTabSz="914400" eaLnBrk="1" fontAlgn="auto" latinLnBrk="0" hangingPunct="1">
                <a:lnSpc>
                  <a:spcPct val="90000"/>
                </a:lnSpc>
                <a:spcBef>
                  <a:spcPts val="600"/>
                </a:spcBef>
                <a:spcAft>
                  <a:spcPts val="600"/>
                </a:spcAft>
                <a:buClr>
                  <a:schemeClr val="accent2"/>
                </a:buClr>
                <a:buSzTx/>
                <a:buFont typeface="+mj-lt"/>
                <a:buAutoNum type="arabicPeriod"/>
                <a:tabLst/>
                <a:defRPr/>
              </a:pPr>
              <a:r>
                <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rPr>
                <a:t>Numerieke </a:t>
              </a: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grpSp>
          <p:nvGrpSpPr>
            <p:cNvPr id="12" name="Meer informatie">
              <a:extLst>
                <a:ext uri="{FF2B5EF4-FFF2-40B4-BE49-F238E27FC236}">
                  <a16:creationId xmlns:a16="http://schemas.microsoft.com/office/drawing/2014/main" id="{EB55BA6C-199C-423A-A551-93A72394D03A}"/>
                </a:ext>
              </a:extLst>
            </p:cNvPr>
            <p:cNvGrpSpPr/>
            <p:nvPr userDrawn="1"/>
          </p:nvGrpSpPr>
          <p:grpSpPr>
            <a:xfrm>
              <a:off x="-3421298" y="3754977"/>
              <a:ext cx="3178515" cy="795662"/>
              <a:chOff x="-3741486" y="1935764"/>
              <a:chExt cx="3178515" cy="795662"/>
            </a:xfrm>
          </p:grpSpPr>
          <p:sp>
            <p:nvSpPr>
              <p:cNvPr id="79" name="Freeform 101">
                <a:extLst>
                  <a:ext uri="{FF2B5EF4-FFF2-40B4-BE49-F238E27FC236}">
                    <a16:creationId xmlns:a16="http://schemas.microsoft.com/office/drawing/2014/main" id="{6507029B-9029-4671-8D71-AAC371D30593}"/>
                  </a:ext>
                </a:extLst>
              </p:cNvPr>
              <p:cNvSpPr>
                <a:spLocks noEditPoints="1"/>
              </p:cNvSpPr>
              <p:nvPr/>
            </p:nvSpPr>
            <p:spPr bwMode="auto">
              <a:xfrm>
                <a:off x="-3741486" y="193576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80" name="Rechthoek 79">
                <a:extLst>
                  <a:ext uri="{FF2B5EF4-FFF2-40B4-BE49-F238E27FC236}">
                    <a16:creationId xmlns:a16="http://schemas.microsoft.com/office/drawing/2014/main" id="{CFC2C47E-192B-4A3A-AD1D-2B9218A7BBF3}"/>
                  </a:ext>
                </a:extLst>
              </p:cNvPr>
              <p:cNvSpPr/>
              <p:nvPr userDrawn="1"/>
            </p:nvSpPr>
            <p:spPr>
              <a:xfrm>
                <a:off x="-3380966" y="200779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81" name="Rechte verbindingslijn 80">
                <a:extLst>
                  <a:ext uri="{FF2B5EF4-FFF2-40B4-BE49-F238E27FC236}">
                    <a16:creationId xmlns:a16="http://schemas.microsoft.com/office/drawing/2014/main" id="{8DBB99E7-9708-43C0-88D9-57F23A0F8E4C}"/>
                  </a:ext>
                </a:extLst>
              </p:cNvPr>
              <p:cNvCxnSpPr>
                <a:cxnSpLocks/>
              </p:cNvCxnSpPr>
              <p:nvPr userDrawn="1"/>
            </p:nvCxnSpPr>
            <p:spPr>
              <a:xfrm>
                <a:off x="-3740987" y="2731426"/>
                <a:ext cx="3178016" cy="0"/>
              </a:xfrm>
              <a:prstGeom prst="line">
                <a:avLst/>
              </a:prstGeom>
              <a:noFill/>
              <a:ln w="3175" cap="flat" cmpd="sng" algn="ctr">
                <a:solidFill>
                  <a:schemeClr val="accent1"/>
                </a:solidFill>
                <a:prstDash val="solid"/>
              </a:ln>
              <a:effectLst/>
            </p:spPr>
          </p:cxnSp>
        </p:grpSp>
        <p:sp>
          <p:nvSpPr>
            <p:cNvPr id="13" name="Rechthoek 12">
              <a:extLst>
                <a:ext uri="{FF2B5EF4-FFF2-40B4-BE49-F238E27FC236}">
                  <a16:creationId xmlns:a16="http://schemas.microsoft.com/office/drawing/2014/main" id="{F2F0AEFE-D40B-4E5A-A496-FC4B3DA8A0E1}"/>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Hoe werken tekstniveaus?</a:t>
              </a:r>
            </a:p>
          </p:txBody>
        </p:sp>
        <p:sp>
          <p:nvSpPr>
            <p:cNvPr id="14" name="Ovaal 13">
              <a:extLst>
                <a:ext uri="{FF2B5EF4-FFF2-40B4-BE49-F238E27FC236}">
                  <a16:creationId xmlns:a16="http://schemas.microsoft.com/office/drawing/2014/main" id="{1E05986F-381F-4481-BBE5-06621B59DDC9}"/>
                </a:ext>
              </a:extLst>
            </p:cNvPr>
            <p:cNvSpPr/>
            <p:nvPr userDrawn="1"/>
          </p:nvSpPr>
          <p:spPr>
            <a:xfrm>
              <a:off x="-3425006" y="171914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5" name="Rechte verbindingslijn 14">
              <a:extLst>
                <a:ext uri="{FF2B5EF4-FFF2-40B4-BE49-F238E27FC236}">
                  <a16:creationId xmlns:a16="http://schemas.microsoft.com/office/drawing/2014/main" id="{33B50831-14DA-43E5-B399-8FEA1289D859}"/>
                </a:ext>
              </a:extLst>
            </p:cNvPr>
            <p:cNvCxnSpPr>
              <a:cxnSpLocks/>
            </p:cNvCxnSpPr>
            <p:nvPr userDrawn="1"/>
          </p:nvCxnSpPr>
          <p:spPr>
            <a:xfrm>
              <a:off x="-3419346" y="243069"/>
              <a:ext cx="3176013" cy="0"/>
            </a:xfrm>
            <a:prstGeom prst="line">
              <a:avLst/>
            </a:prstGeom>
            <a:noFill/>
            <a:ln w="3175" cap="flat" cmpd="sng" algn="ctr">
              <a:solidFill>
                <a:schemeClr val="accent1"/>
              </a:solidFill>
              <a:prstDash val="solid"/>
            </a:ln>
            <a:effectLst/>
          </p:spPr>
        </p:cxnSp>
        <p:grpSp>
          <p:nvGrpSpPr>
            <p:cNvPr id="16" name="Groep 15">
              <a:extLst>
                <a:ext uri="{FF2B5EF4-FFF2-40B4-BE49-F238E27FC236}">
                  <a16:creationId xmlns:a16="http://schemas.microsoft.com/office/drawing/2014/main" id="{48AF8798-AEC4-41C4-A71E-597582B4DB8F}"/>
                </a:ext>
              </a:extLst>
            </p:cNvPr>
            <p:cNvGrpSpPr/>
            <p:nvPr userDrawn="1"/>
          </p:nvGrpSpPr>
          <p:grpSpPr>
            <a:xfrm>
              <a:off x="-3437547" y="349413"/>
              <a:ext cx="2933825" cy="558875"/>
              <a:chOff x="-3419346" y="368233"/>
              <a:chExt cx="3904920" cy="743862"/>
            </a:xfrm>
          </p:grpSpPr>
          <p:sp>
            <p:nvSpPr>
              <p:cNvPr id="27" name="Rechthoek 26">
                <a:extLst>
                  <a:ext uri="{FF2B5EF4-FFF2-40B4-BE49-F238E27FC236}">
                    <a16:creationId xmlns:a16="http://schemas.microsoft.com/office/drawing/2014/main" id="{9FA4F5CD-52AB-4776-BD99-87E9A45C02C8}"/>
                  </a:ext>
                </a:extLst>
              </p:cNvPr>
              <p:cNvSpPr/>
              <p:nvPr userDrawn="1"/>
            </p:nvSpPr>
            <p:spPr>
              <a:xfrm>
                <a:off x="-3294549" y="368233"/>
                <a:ext cx="432805" cy="244981"/>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r>
                  <a:rPr lang="nl-NL" sz="800" b="0" noProof="0" dirty="0">
                    <a:solidFill>
                      <a:srgbClr val="C00000"/>
                    </a:solidFill>
                    <a:latin typeface="Arial" panose="020B0604020202020204" pitchFamily="34" charset="0"/>
                    <a:cs typeface="Arial" panose="020B0604020202020204" pitchFamily="34" charset="0"/>
                  </a:rPr>
                  <a:t>Start</a:t>
                </a:r>
              </a:p>
            </p:txBody>
          </p:sp>
          <p:cxnSp>
            <p:nvCxnSpPr>
              <p:cNvPr id="28" name="Rechte verbindingslijn 27">
                <a:extLst>
                  <a:ext uri="{FF2B5EF4-FFF2-40B4-BE49-F238E27FC236}">
                    <a16:creationId xmlns:a16="http://schemas.microsoft.com/office/drawing/2014/main" id="{F59FA5E8-B40D-442D-954C-98248AF52CCC}"/>
                  </a:ext>
                </a:extLst>
              </p:cNvPr>
              <p:cNvCxnSpPr>
                <a:cxnSpLocks/>
              </p:cNvCxnSpPr>
              <p:nvPr userDrawn="1"/>
            </p:nvCxnSpPr>
            <p:spPr>
              <a:xfrm>
                <a:off x="-2861744" y="613214"/>
                <a:ext cx="137087"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Rechte verbindingslijn 28">
                <a:extLst>
                  <a:ext uri="{FF2B5EF4-FFF2-40B4-BE49-F238E27FC236}">
                    <a16:creationId xmlns:a16="http://schemas.microsoft.com/office/drawing/2014/main" id="{2219A9E6-57B9-4722-BCB3-8743D905512C}"/>
                  </a:ext>
                </a:extLst>
              </p:cNvPr>
              <p:cNvCxnSpPr>
                <a:cxnSpLocks/>
              </p:cNvCxnSpPr>
              <p:nvPr userDrawn="1"/>
            </p:nvCxnSpPr>
            <p:spPr>
              <a:xfrm>
                <a:off x="-3419346" y="613214"/>
                <a:ext cx="136215"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Rechthoek 29">
                <a:extLst>
                  <a:ext uri="{FF2B5EF4-FFF2-40B4-BE49-F238E27FC236}">
                    <a16:creationId xmlns:a16="http://schemas.microsoft.com/office/drawing/2014/main" id="{55E53CD2-FB57-457F-898B-223839B48866}"/>
                  </a:ext>
                </a:extLst>
              </p:cNvPr>
              <p:cNvSpPr/>
              <p:nvPr userDrawn="1"/>
            </p:nvSpPr>
            <p:spPr>
              <a:xfrm>
                <a:off x="-3289012" y="589683"/>
                <a:ext cx="422160" cy="640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31" name="Groep 30">
                <a:extLst>
                  <a:ext uri="{FF2B5EF4-FFF2-40B4-BE49-F238E27FC236}">
                    <a16:creationId xmlns:a16="http://schemas.microsoft.com/office/drawing/2014/main" id="{C5F28C0D-0F07-4CE2-A829-FE4C499131BC}"/>
                  </a:ext>
                </a:extLst>
              </p:cNvPr>
              <p:cNvGrpSpPr/>
              <p:nvPr userDrawn="1"/>
            </p:nvGrpSpPr>
            <p:grpSpPr>
              <a:xfrm>
                <a:off x="-3002834" y="720303"/>
                <a:ext cx="182598" cy="143759"/>
                <a:chOff x="-3310843" y="700986"/>
                <a:chExt cx="182598" cy="143759"/>
              </a:xfrm>
            </p:grpSpPr>
            <p:grpSp>
              <p:nvGrpSpPr>
                <p:cNvPr id="70" name="Groep 69">
                  <a:extLst>
                    <a:ext uri="{FF2B5EF4-FFF2-40B4-BE49-F238E27FC236}">
                      <a16:creationId xmlns:a16="http://schemas.microsoft.com/office/drawing/2014/main" id="{A215D106-2734-4EDA-8E49-60C330E4F134}"/>
                    </a:ext>
                  </a:extLst>
                </p:cNvPr>
                <p:cNvGrpSpPr/>
                <p:nvPr userDrawn="1"/>
              </p:nvGrpSpPr>
              <p:grpSpPr>
                <a:xfrm>
                  <a:off x="-3310843" y="700986"/>
                  <a:ext cx="182598" cy="143759"/>
                  <a:chOff x="-3310843" y="700986"/>
                  <a:chExt cx="182598" cy="143759"/>
                </a:xfrm>
              </p:grpSpPr>
              <p:cxnSp>
                <p:nvCxnSpPr>
                  <p:cNvPr id="74" name="Rechte verbindingslijn 73">
                    <a:extLst>
                      <a:ext uri="{FF2B5EF4-FFF2-40B4-BE49-F238E27FC236}">
                        <a16:creationId xmlns:a16="http://schemas.microsoft.com/office/drawing/2014/main" id="{2A8E2AAE-B9F2-4D19-BDBE-160F4D01EEB0}"/>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75" name="Rechte verbindingslijn 74">
                    <a:extLst>
                      <a:ext uri="{FF2B5EF4-FFF2-40B4-BE49-F238E27FC236}">
                        <a16:creationId xmlns:a16="http://schemas.microsoft.com/office/drawing/2014/main" id="{A83B9F74-60A0-4DB9-82EB-3F22188EA987}"/>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76" name="Rechte verbindingslijn 75">
                    <a:extLst>
                      <a:ext uri="{FF2B5EF4-FFF2-40B4-BE49-F238E27FC236}">
                        <a16:creationId xmlns:a16="http://schemas.microsoft.com/office/drawing/2014/main" id="{133C1606-7C16-4C6A-885B-4C9EE6C747E9}"/>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77" name="Rechte verbindingslijn 76">
                    <a:extLst>
                      <a:ext uri="{FF2B5EF4-FFF2-40B4-BE49-F238E27FC236}">
                        <a16:creationId xmlns:a16="http://schemas.microsoft.com/office/drawing/2014/main" id="{2D7C0014-A80B-4C86-BEB3-1E6EDD7A0957}"/>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78" name="Rechte verbindingslijn 77">
                    <a:extLst>
                      <a:ext uri="{FF2B5EF4-FFF2-40B4-BE49-F238E27FC236}">
                        <a16:creationId xmlns:a16="http://schemas.microsoft.com/office/drawing/2014/main" id="{A7390374-5F97-4D3B-8B01-A6599129983B}"/>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71" name="Groep 70">
                  <a:extLst>
                    <a:ext uri="{FF2B5EF4-FFF2-40B4-BE49-F238E27FC236}">
                      <a16:creationId xmlns:a16="http://schemas.microsoft.com/office/drawing/2014/main" id="{4423BF66-32DC-436A-A6BC-B5E0E2D27703}"/>
                    </a:ext>
                  </a:extLst>
                </p:cNvPr>
                <p:cNvGrpSpPr/>
                <p:nvPr userDrawn="1"/>
              </p:nvGrpSpPr>
              <p:grpSpPr>
                <a:xfrm flipH="1">
                  <a:off x="-3310774" y="735854"/>
                  <a:ext cx="88801" cy="72568"/>
                  <a:chOff x="-2091059" y="1395403"/>
                  <a:chExt cx="157316" cy="128558"/>
                </a:xfrm>
              </p:grpSpPr>
              <p:sp>
                <p:nvSpPr>
                  <p:cNvPr id="72" name="Rechthoek 71">
                    <a:extLst>
                      <a:ext uri="{FF2B5EF4-FFF2-40B4-BE49-F238E27FC236}">
                        <a16:creationId xmlns:a16="http://schemas.microsoft.com/office/drawing/2014/main" id="{78DD68BB-C038-43F8-AFF1-81161A5E21BF}"/>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3" name="Pijl: punthaak 72">
                    <a:extLst>
                      <a:ext uri="{FF2B5EF4-FFF2-40B4-BE49-F238E27FC236}">
                        <a16:creationId xmlns:a16="http://schemas.microsoft.com/office/drawing/2014/main" id="{526C3684-C7FD-4E41-A93D-F116E19E2CB8}"/>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32" name="Groep 31">
                <a:extLst>
                  <a:ext uri="{FF2B5EF4-FFF2-40B4-BE49-F238E27FC236}">
                    <a16:creationId xmlns:a16="http://schemas.microsoft.com/office/drawing/2014/main" id="{CE390880-0A52-481B-8490-0C0E7E228807}"/>
                  </a:ext>
                </a:extLst>
              </p:cNvPr>
              <p:cNvGrpSpPr/>
              <p:nvPr userDrawn="1"/>
            </p:nvGrpSpPr>
            <p:grpSpPr>
              <a:xfrm>
                <a:off x="-3326107" y="720303"/>
                <a:ext cx="182598" cy="143759"/>
                <a:chOff x="-3634116" y="700986"/>
                <a:chExt cx="182598" cy="143759"/>
              </a:xfrm>
            </p:grpSpPr>
            <p:grpSp>
              <p:nvGrpSpPr>
                <p:cNvPr id="61" name="Groep 60">
                  <a:extLst>
                    <a:ext uri="{FF2B5EF4-FFF2-40B4-BE49-F238E27FC236}">
                      <a16:creationId xmlns:a16="http://schemas.microsoft.com/office/drawing/2014/main" id="{6730306C-E583-42D2-AE2B-2ED4B22CBC4C}"/>
                    </a:ext>
                  </a:extLst>
                </p:cNvPr>
                <p:cNvGrpSpPr/>
                <p:nvPr userDrawn="1"/>
              </p:nvGrpSpPr>
              <p:grpSpPr>
                <a:xfrm>
                  <a:off x="-3634116" y="700986"/>
                  <a:ext cx="182598" cy="143759"/>
                  <a:chOff x="-3634116" y="700986"/>
                  <a:chExt cx="182598" cy="143759"/>
                </a:xfrm>
              </p:grpSpPr>
              <p:cxnSp>
                <p:nvCxnSpPr>
                  <p:cNvPr id="65" name="Rechte verbindingslijn 64">
                    <a:extLst>
                      <a:ext uri="{FF2B5EF4-FFF2-40B4-BE49-F238E27FC236}">
                        <a16:creationId xmlns:a16="http://schemas.microsoft.com/office/drawing/2014/main" id="{19189BDC-6600-4B47-AA44-09B3D6F48953}"/>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66" name="Rechte verbindingslijn 65">
                    <a:extLst>
                      <a:ext uri="{FF2B5EF4-FFF2-40B4-BE49-F238E27FC236}">
                        <a16:creationId xmlns:a16="http://schemas.microsoft.com/office/drawing/2014/main" id="{83D5A3DA-CFAE-4479-AD20-434F7FE2A30F}"/>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67" name="Rechte verbindingslijn 66">
                    <a:extLst>
                      <a:ext uri="{FF2B5EF4-FFF2-40B4-BE49-F238E27FC236}">
                        <a16:creationId xmlns:a16="http://schemas.microsoft.com/office/drawing/2014/main" id="{DB6561BF-E3D1-4B05-BDA8-1B4AC40D420E}"/>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68" name="Rechte verbindingslijn 67">
                    <a:extLst>
                      <a:ext uri="{FF2B5EF4-FFF2-40B4-BE49-F238E27FC236}">
                        <a16:creationId xmlns:a16="http://schemas.microsoft.com/office/drawing/2014/main" id="{A3879CF8-83FA-40DC-8A98-C82DF4BE9BCE}"/>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69" name="Rechte verbindingslijn 68">
                    <a:extLst>
                      <a:ext uri="{FF2B5EF4-FFF2-40B4-BE49-F238E27FC236}">
                        <a16:creationId xmlns:a16="http://schemas.microsoft.com/office/drawing/2014/main" id="{83F15A95-740E-4E38-B843-D440E37F6326}"/>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62" name="Groep 61">
                  <a:extLst>
                    <a:ext uri="{FF2B5EF4-FFF2-40B4-BE49-F238E27FC236}">
                      <a16:creationId xmlns:a16="http://schemas.microsoft.com/office/drawing/2014/main" id="{E1459926-C4A7-40DB-A0F5-06D11095EED9}"/>
                    </a:ext>
                  </a:extLst>
                </p:cNvPr>
                <p:cNvGrpSpPr/>
                <p:nvPr userDrawn="1"/>
              </p:nvGrpSpPr>
              <p:grpSpPr>
                <a:xfrm>
                  <a:off x="-3634047" y="735854"/>
                  <a:ext cx="88801" cy="72568"/>
                  <a:chOff x="-2091059" y="1395403"/>
                  <a:chExt cx="157316" cy="128558"/>
                </a:xfrm>
              </p:grpSpPr>
              <p:sp>
                <p:nvSpPr>
                  <p:cNvPr id="63" name="Rechthoek 62">
                    <a:extLst>
                      <a:ext uri="{FF2B5EF4-FFF2-40B4-BE49-F238E27FC236}">
                        <a16:creationId xmlns:a16="http://schemas.microsoft.com/office/drawing/2014/main" id="{0B97DB80-6F22-4641-B243-A5B36756AD95}"/>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64" name="Pijl: punthaak 63">
                    <a:extLst>
                      <a:ext uri="{FF2B5EF4-FFF2-40B4-BE49-F238E27FC236}">
                        <a16:creationId xmlns:a16="http://schemas.microsoft.com/office/drawing/2014/main" id="{81510F9D-FA45-4DC4-A4D6-D0CA8E65C0D0}"/>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cxnSp>
            <p:nvCxnSpPr>
              <p:cNvPr id="33" name="Rechte verbindingslijn 32">
                <a:extLst>
                  <a:ext uri="{FF2B5EF4-FFF2-40B4-BE49-F238E27FC236}">
                    <a16:creationId xmlns:a16="http://schemas.microsoft.com/office/drawing/2014/main" id="{CE73AA2D-A984-4582-80C3-CEC41C5ECDFC}"/>
                  </a:ext>
                </a:extLst>
              </p:cNvPr>
              <p:cNvCxnSpPr>
                <a:cxnSpLocks/>
              </p:cNvCxnSpPr>
              <p:nvPr userDrawn="1"/>
            </p:nvCxnSpPr>
            <p:spPr>
              <a:xfrm flipV="1">
                <a:off x="-3136454" y="523622"/>
                <a:ext cx="720437" cy="188422"/>
              </a:xfrm>
              <a:prstGeom prst="line">
                <a:avLst/>
              </a:prstGeom>
              <a:noFill/>
              <a:ln w="19050" cap="rnd" cmpd="sng" algn="ctr">
                <a:solidFill>
                  <a:schemeClr val="accent1"/>
                </a:solidFill>
                <a:prstDash val="solid"/>
                <a:headEnd type="oval"/>
              </a:ln>
              <a:effectLst/>
            </p:spPr>
          </p:cxnSp>
          <p:cxnSp>
            <p:nvCxnSpPr>
              <p:cNvPr id="34" name="Rechte verbindingslijn 33">
                <a:extLst>
                  <a:ext uri="{FF2B5EF4-FFF2-40B4-BE49-F238E27FC236}">
                    <a16:creationId xmlns:a16="http://schemas.microsoft.com/office/drawing/2014/main" id="{212AC248-2B04-43FA-B4C4-D016F8B48A65}"/>
                  </a:ext>
                </a:extLst>
              </p:cNvPr>
              <p:cNvCxnSpPr>
                <a:cxnSpLocks/>
              </p:cNvCxnSpPr>
              <p:nvPr userDrawn="1"/>
            </p:nvCxnSpPr>
            <p:spPr>
              <a:xfrm>
                <a:off x="-2820570" y="712044"/>
                <a:ext cx="399011" cy="238298"/>
              </a:xfrm>
              <a:prstGeom prst="line">
                <a:avLst/>
              </a:prstGeom>
              <a:noFill/>
              <a:ln w="19050" cap="rnd" cmpd="sng" algn="ctr">
                <a:solidFill>
                  <a:schemeClr val="accent1"/>
                </a:solidFill>
                <a:prstDash val="solid"/>
                <a:headEnd type="oval"/>
              </a:ln>
              <a:effectLst/>
            </p:spPr>
          </p:cxnSp>
          <p:grpSp>
            <p:nvGrpSpPr>
              <p:cNvPr id="35" name="Groep 34">
                <a:extLst>
                  <a:ext uri="{FF2B5EF4-FFF2-40B4-BE49-F238E27FC236}">
                    <a16:creationId xmlns:a16="http://schemas.microsoft.com/office/drawing/2014/main" id="{30FCA7B2-76DE-4CA2-9504-707B10B95579}"/>
                  </a:ext>
                </a:extLst>
              </p:cNvPr>
              <p:cNvGrpSpPr/>
              <p:nvPr userDrawn="1"/>
            </p:nvGrpSpPr>
            <p:grpSpPr>
              <a:xfrm>
                <a:off x="-2425037" y="370226"/>
                <a:ext cx="357690" cy="330595"/>
                <a:chOff x="-2721817" y="347336"/>
                <a:chExt cx="432805" cy="400021"/>
              </a:xfrm>
            </p:grpSpPr>
            <p:sp>
              <p:nvSpPr>
                <p:cNvPr id="50" name="Rechthoek 49">
                  <a:extLst>
                    <a:ext uri="{FF2B5EF4-FFF2-40B4-BE49-F238E27FC236}">
                      <a16:creationId xmlns:a16="http://schemas.microsoft.com/office/drawing/2014/main" id="{DE2E2755-9136-4802-B62E-C6268827E939}"/>
                    </a:ext>
                  </a:extLst>
                </p:cNvPr>
                <p:cNvSpPr/>
                <p:nvPr userDrawn="1"/>
              </p:nvSpPr>
              <p:spPr>
                <a:xfrm>
                  <a:off x="-2721817" y="347336"/>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51" name="Groep 50">
                  <a:extLst>
                    <a:ext uri="{FF2B5EF4-FFF2-40B4-BE49-F238E27FC236}">
                      <a16:creationId xmlns:a16="http://schemas.microsoft.com/office/drawing/2014/main" id="{3C9480B5-41BF-43B1-A36D-E18887D33B86}"/>
                    </a:ext>
                  </a:extLst>
                </p:cNvPr>
                <p:cNvGrpSpPr/>
                <p:nvPr userDrawn="1"/>
              </p:nvGrpSpPr>
              <p:grpSpPr>
                <a:xfrm>
                  <a:off x="-2652453" y="431583"/>
                  <a:ext cx="294076" cy="231526"/>
                  <a:chOff x="-3634116" y="700986"/>
                  <a:chExt cx="182598" cy="143759"/>
                </a:xfrm>
              </p:grpSpPr>
              <p:grpSp>
                <p:nvGrpSpPr>
                  <p:cNvPr id="52" name="Groep 51">
                    <a:extLst>
                      <a:ext uri="{FF2B5EF4-FFF2-40B4-BE49-F238E27FC236}">
                        <a16:creationId xmlns:a16="http://schemas.microsoft.com/office/drawing/2014/main" id="{5AE05DEE-CA7C-438A-B964-200209240966}"/>
                      </a:ext>
                    </a:extLst>
                  </p:cNvPr>
                  <p:cNvGrpSpPr/>
                  <p:nvPr userDrawn="1"/>
                </p:nvGrpSpPr>
                <p:grpSpPr>
                  <a:xfrm>
                    <a:off x="-3634116" y="700986"/>
                    <a:ext cx="182598" cy="143759"/>
                    <a:chOff x="-3634116" y="700986"/>
                    <a:chExt cx="182598" cy="143759"/>
                  </a:xfrm>
                </p:grpSpPr>
                <p:cxnSp>
                  <p:nvCxnSpPr>
                    <p:cNvPr id="56" name="Rechte verbindingslijn 55">
                      <a:extLst>
                        <a:ext uri="{FF2B5EF4-FFF2-40B4-BE49-F238E27FC236}">
                          <a16:creationId xmlns:a16="http://schemas.microsoft.com/office/drawing/2014/main" id="{D8E1A665-0A58-4ACA-A237-B082E66AF59F}"/>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57" name="Rechte verbindingslijn 56">
                      <a:extLst>
                        <a:ext uri="{FF2B5EF4-FFF2-40B4-BE49-F238E27FC236}">
                          <a16:creationId xmlns:a16="http://schemas.microsoft.com/office/drawing/2014/main" id="{4AF28E9A-1EBB-4563-AAA1-3D76AD1CD72C}"/>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58" name="Rechte verbindingslijn 57">
                      <a:extLst>
                        <a:ext uri="{FF2B5EF4-FFF2-40B4-BE49-F238E27FC236}">
                          <a16:creationId xmlns:a16="http://schemas.microsoft.com/office/drawing/2014/main" id="{2533A9CD-1F4A-42AE-AA36-A766A126A349}"/>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59" name="Rechte verbindingslijn 58">
                      <a:extLst>
                        <a:ext uri="{FF2B5EF4-FFF2-40B4-BE49-F238E27FC236}">
                          <a16:creationId xmlns:a16="http://schemas.microsoft.com/office/drawing/2014/main" id="{9635BCC6-E85F-44EA-BF3B-FAD3767BAE19}"/>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60" name="Rechte verbindingslijn 59">
                      <a:extLst>
                        <a:ext uri="{FF2B5EF4-FFF2-40B4-BE49-F238E27FC236}">
                          <a16:creationId xmlns:a16="http://schemas.microsoft.com/office/drawing/2014/main" id="{26F6A868-BC22-4BC5-86E9-29588E96A4C9}"/>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53" name="Groep 52">
                    <a:extLst>
                      <a:ext uri="{FF2B5EF4-FFF2-40B4-BE49-F238E27FC236}">
                        <a16:creationId xmlns:a16="http://schemas.microsoft.com/office/drawing/2014/main" id="{74863757-63B0-4387-93F2-C3D604EF6950}"/>
                      </a:ext>
                    </a:extLst>
                  </p:cNvPr>
                  <p:cNvGrpSpPr/>
                  <p:nvPr userDrawn="1"/>
                </p:nvGrpSpPr>
                <p:grpSpPr>
                  <a:xfrm>
                    <a:off x="-3634047" y="735854"/>
                    <a:ext cx="88801" cy="72568"/>
                    <a:chOff x="-2091059" y="1395403"/>
                    <a:chExt cx="157316" cy="128558"/>
                  </a:xfrm>
                </p:grpSpPr>
                <p:sp>
                  <p:nvSpPr>
                    <p:cNvPr id="54" name="Rechthoek 53">
                      <a:extLst>
                        <a:ext uri="{FF2B5EF4-FFF2-40B4-BE49-F238E27FC236}">
                          <a16:creationId xmlns:a16="http://schemas.microsoft.com/office/drawing/2014/main" id="{39808003-1E18-4B0E-893E-1542C016F7F9}"/>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55" name="Pijl: punthaak 54">
                      <a:extLst>
                        <a:ext uri="{FF2B5EF4-FFF2-40B4-BE49-F238E27FC236}">
                          <a16:creationId xmlns:a16="http://schemas.microsoft.com/office/drawing/2014/main" id="{8C8C9D08-914C-42CF-9D1A-4AA909F55EBC}"/>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grpSp>
            <p:nvGrpSpPr>
              <p:cNvPr id="36" name="Groep 35">
                <a:extLst>
                  <a:ext uri="{FF2B5EF4-FFF2-40B4-BE49-F238E27FC236}">
                    <a16:creationId xmlns:a16="http://schemas.microsoft.com/office/drawing/2014/main" id="{5E2C8D59-4464-4323-9342-36DD639F9D32}"/>
                  </a:ext>
                </a:extLst>
              </p:cNvPr>
              <p:cNvGrpSpPr/>
              <p:nvPr userDrawn="1"/>
            </p:nvGrpSpPr>
            <p:grpSpPr>
              <a:xfrm>
                <a:off x="-2425037" y="781500"/>
                <a:ext cx="357690" cy="330595"/>
                <a:chOff x="-2721817" y="782525"/>
                <a:chExt cx="432805" cy="400021"/>
              </a:xfrm>
            </p:grpSpPr>
            <p:sp>
              <p:nvSpPr>
                <p:cNvPr id="39" name="Rechthoek 38">
                  <a:extLst>
                    <a:ext uri="{FF2B5EF4-FFF2-40B4-BE49-F238E27FC236}">
                      <a16:creationId xmlns:a16="http://schemas.microsoft.com/office/drawing/2014/main" id="{E1335D0B-76E9-4298-8D3F-FD572931CD64}"/>
                    </a:ext>
                  </a:extLst>
                </p:cNvPr>
                <p:cNvSpPr/>
                <p:nvPr userDrawn="1"/>
              </p:nvSpPr>
              <p:spPr>
                <a:xfrm>
                  <a:off x="-2721817" y="782525"/>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40" name="Groep 39">
                  <a:extLst>
                    <a:ext uri="{FF2B5EF4-FFF2-40B4-BE49-F238E27FC236}">
                      <a16:creationId xmlns:a16="http://schemas.microsoft.com/office/drawing/2014/main" id="{48E40264-32A6-4DDB-831A-3D3A8947EF57}"/>
                    </a:ext>
                  </a:extLst>
                </p:cNvPr>
                <p:cNvGrpSpPr/>
                <p:nvPr userDrawn="1"/>
              </p:nvGrpSpPr>
              <p:grpSpPr>
                <a:xfrm>
                  <a:off x="-2652453" y="866772"/>
                  <a:ext cx="294076" cy="231526"/>
                  <a:chOff x="-3310843" y="700986"/>
                  <a:chExt cx="182598" cy="143759"/>
                </a:xfrm>
              </p:grpSpPr>
              <p:grpSp>
                <p:nvGrpSpPr>
                  <p:cNvPr id="41" name="Groep 40">
                    <a:extLst>
                      <a:ext uri="{FF2B5EF4-FFF2-40B4-BE49-F238E27FC236}">
                        <a16:creationId xmlns:a16="http://schemas.microsoft.com/office/drawing/2014/main" id="{F77E6DCB-0625-481A-BD99-D2C9A51954D8}"/>
                      </a:ext>
                    </a:extLst>
                  </p:cNvPr>
                  <p:cNvGrpSpPr/>
                  <p:nvPr userDrawn="1"/>
                </p:nvGrpSpPr>
                <p:grpSpPr>
                  <a:xfrm>
                    <a:off x="-3310843" y="700986"/>
                    <a:ext cx="182598" cy="143759"/>
                    <a:chOff x="-3310843" y="700986"/>
                    <a:chExt cx="182598" cy="143759"/>
                  </a:xfrm>
                </p:grpSpPr>
                <p:cxnSp>
                  <p:nvCxnSpPr>
                    <p:cNvPr id="45" name="Rechte verbindingslijn 44">
                      <a:extLst>
                        <a:ext uri="{FF2B5EF4-FFF2-40B4-BE49-F238E27FC236}">
                          <a16:creationId xmlns:a16="http://schemas.microsoft.com/office/drawing/2014/main" id="{7BE76351-6A99-4948-8B32-27A6D6E15D39}"/>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46" name="Rechte verbindingslijn 45">
                      <a:extLst>
                        <a:ext uri="{FF2B5EF4-FFF2-40B4-BE49-F238E27FC236}">
                          <a16:creationId xmlns:a16="http://schemas.microsoft.com/office/drawing/2014/main" id="{DC4FEEE3-4265-4C64-9468-FBE0BB8EB648}"/>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47" name="Rechte verbindingslijn 46">
                      <a:extLst>
                        <a:ext uri="{FF2B5EF4-FFF2-40B4-BE49-F238E27FC236}">
                          <a16:creationId xmlns:a16="http://schemas.microsoft.com/office/drawing/2014/main" id="{87E50978-BD2D-4B4F-935B-0EC40F64E3A1}"/>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48" name="Rechte verbindingslijn 47">
                      <a:extLst>
                        <a:ext uri="{FF2B5EF4-FFF2-40B4-BE49-F238E27FC236}">
                          <a16:creationId xmlns:a16="http://schemas.microsoft.com/office/drawing/2014/main" id="{9C29ABA5-68D2-4C94-8DE1-7E20D4ECD153}"/>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49" name="Rechte verbindingslijn 48">
                      <a:extLst>
                        <a:ext uri="{FF2B5EF4-FFF2-40B4-BE49-F238E27FC236}">
                          <a16:creationId xmlns:a16="http://schemas.microsoft.com/office/drawing/2014/main" id="{6952FC7D-9630-4B97-8EE2-B99262A487EB}"/>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42" name="Groep 41">
                    <a:extLst>
                      <a:ext uri="{FF2B5EF4-FFF2-40B4-BE49-F238E27FC236}">
                        <a16:creationId xmlns:a16="http://schemas.microsoft.com/office/drawing/2014/main" id="{B06C2143-57C9-486F-B0AE-B9858B2B0E74}"/>
                      </a:ext>
                    </a:extLst>
                  </p:cNvPr>
                  <p:cNvGrpSpPr/>
                  <p:nvPr userDrawn="1"/>
                </p:nvGrpSpPr>
                <p:grpSpPr>
                  <a:xfrm flipH="1">
                    <a:off x="-3310774" y="735854"/>
                    <a:ext cx="88801" cy="72568"/>
                    <a:chOff x="-2091059" y="1395403"/>
                    <a:chExt cx="157316" cy="128558"/>
                  </a:xfrm>
                </p:grpSpPr>
                <p:sp>
                  <p:nvSpPr>
                    <p:cNvPr id="43" name="Rechthoek 42">
                      <a:extLst>
                        <a:ext uri="{FF2B5EF4-FFF2-40B4-BE49-F238E27FC236}">
                          <a16:creationId xmlns:a16="http://schemas.microsoft.com/office/drawing/2014/main" id="{265BCCAF-45F1-4938-B5C6-D32F23605674}"/>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44" name="Pijl: punthaak 43">
                      <a:extLst>
                        <a:ext uri="{FF2B5EF4-FFF2-40B4-BE49-F238E27FC236}">
                          <a16:creationId xmlns:a16="http://schemas.microsoft.com/office/drawing/2014/main" id="{354DF70E-D615-43B8-B34A-757E16BBC529}"/>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sp>
            <p:nvSpPr>
              <p:cNvPr id="37" name="Rechthoek 36">
                <a:extLst>
                  <a:ext uri="{FF2B5EF4-FFF2-40B4-BE49-F238E27FC236}">
                    <a16:creationId xmlns:a16="http://schemas.microsoft.com/office/drawing/2014/main" id="{A03E8A52-AE3C-4F83-8061-F3EDD2C32B3D}"/>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omhoog</a:t>
                </a:r>
              </a:p>
            </p:txBody>
          </p:sp>
          <p:sp>
            <p:nvSpPr>
              <p:cNvPr id="38" name="Rechthoek 37">
                <a:extLst>
                  <a:ext uri="{FF2B5EF4-FFF2-40B4-BE49-F238E27FC236}">
                    <a16:creationId xmlns:a16="http://schemas.microsoft.com/office/drawing/2014/main" id="{3A8CF59A-490E-46FB-8B8B-FC616F27A28E}"/>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omlaag</a:t>
                </a:r>
              </a:p>
            </p:txBody>
          </p:sp>
        </p:grpSp>
        <p:cxnSp>
          <p:nvCxnSpPr>
            <p:cNvPr id="17" name="Rechte verbindingslijn 16">
              <a:extLst>
                <a:ext uri="{FF2B5EF4-FFF2-40B4-BE49-F238E27FC236}">
                  <a16:creationId xmlns:a16="http://schemas.microsoft.com/office/drawing/2014/main" id="{EB7C4994-EBCA-4316-870C-E57D177BA81D}"/>
                </a:ext>
              </a:extLst>
            </p:cNvPr>
            <p:cNvCxnSpPr>
              <a:cxnSpLocks/>
            </p:cNvCxnSpPr>
            <p:nvPr userDrawn="1"/>
          </p:nvCxnSpPr>
          <p:spPr>
            <a:xfrm>
              <a:off x="-3419346" y="1020931"/>
              <a:ext cx="3176013" cy="0"/>
            </a:xfrm>
            <a:prstGeom prst="line">
              <a:avLst/>
            </a:prstGeom>
            <a:noFill/>
            <a:ln w="3175" cap="flat" cmpd="sng" algn="ctr">
              <a:solidFill>
                <a:schemeClr val="accent1"/>
              </a:solidFill>
              <a:prstDash val="solid"/>
            </a:ln>
            <a:effectLst/>
          </p:spPr>
        </p:cxnSp>
        <p:sp>
          <p:nvSpPr>
            <p:cNvPr id="18" name="Rechthoek 17">
              <a:extLst>
                <a:ext uri="{FF2B5EF4-FFF2-40B4-BE49-F238E27FC236}">
                  <a16:creationId xmlns:a16="http://schemas.microsoft.com/office/drawing/2014/main" id="{BD4E80FE-2A82-45EF-9064-4DB9C7BA61DA}"/>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chemeClr val="accent2"/>
                </a:buClr>
                <a:buSzTx/>
                <a:buFont typeface="Wingdings" panose="05000000000000000000" pitchFamily="2" charset="2"/>
                <a:buChar char="§"/>
                <a:tabLst/>
                <a:defRPr/>
              </a:pP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sp>
          <p:nvSpPr>
            <p:cNvPr id="19" name="Ovaal 18">
              <a:extLst>
                <a:ext uri="{FF2B5EF4-FFF2-40B4-BE49-F238E27FC236}">
                  <a16:creationId xmlns:a16="http://schemas.microsoft.com/office/drawing/2014/main" id="{A9A206AE-3B43-4997-8894-8545226520EF}"/>
                </a:ext>
              </a:extLst>
            </p:cNvPr>
            <p:cNvSpPr/>
            <p:nvPr userDrawn="1"/>
          </p:nvSpPr>
          <p:spPr>
            <a:xfrm>
              <a:off x="-3425006" y="2091065"/>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20" name="Rechthoek 19">
              <a:extLst>
                <a:ext uri="{FF2B5EF4-FFF2-40B4-BE49-F238E27FC236}">
                  <a16:creationId xmlns:a16="http://schemas.microsoft.com/office/drawing/2014/main" id="{35CC1374-5A66-4B67-AF8D-1486BC8F64BA}"/>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0363" marR="0" lvl="1" indent="-193675" algn="l" defTabSz="914400" rtl="0" eaLnBrk="1" fontAlgn="auto" latinLnBrk="0" hangingPunct="1">
                <a:lnSpc>
                  <a:spcPct val="100000"/>
                </a:lnSpc>
                <a:spcBef>
                  <a:spcPts val="600"/>
                </a:spcBef>
                <a:spcAft>
                  <a:spcPts val="600"/>
                </a:spcAft>
                <a:buClr>
                  <a:schemeClr val="accent2"/>
                </a:buClr>
                <a:buSzTx/>
                <a:buFont typeface="Calibri" panose="020F0502020204030204" pitchFamily="34" charset="0"/>
                <a:buChar char="→"/>
                <a:tabLst/>
                <a:defRPr/>
              </a:pPr>
              <a:r>
                <a:rPr lang="nl-NL" sz="1100" b="0" i="0" kern="1200" noProof="0" dirty="0">
                  <a:solidFill>
                    <a:schemeClr val="tx1">
                      <a:lumMod val="65000"/>
                      <a:lumOff val="35000"/>
                    </a:schemeClr>
                  </a:solidFill>
                  <a:latin typeface="Arial" charset="0"/>
                  <a:ea typeface="+mn-ea"/>
                  <a:cs typeface="+mn-cs"/>
                </a:rPr>
                <a:t>Sub-</a:t>
              </a:r>
              <a:r>
                <a:rPr lang="nl-NL" sz="1100" b="0" i="0" kern="1200" noProof="0" dirty="0" err="1">
                  <a:solidFill>
                    <a:schemeClr val="tx1">
                      <a:lumMod val="65000"/>
                      <a:lumOff val="35000"/>
                    </a:schemeClr>
                  </a:solidFill>
                  <a:latin typeface="Arial" charset="0"/>
                  <a:ea typeface="+mn-ea"/>
                  <a:cs typeface="+mn-cs"/>
                </a:rPr>
                <a:t>bullet</a:t>
              </a:r>
              <a:endParaRPr lang="nl-NL" sz="1100" b="0" i="0" kern="1200" noProof="0" dirty="0">
                <a:solidFill>
                  <a:schemeClr val="tx1">
                    <a:lumMod val="65000"/>
                    <a:lumOff val="35000"/>
                  </a:schemeClr>
                </a:solidFill>
                <a:latin typeface="Arial" charset="0"/>
                <a:ea typeface="+mn-ea"/>
                <a:cs typeface="+mn-cs"/>
              </a:endParaRPr>
            </a:p>
          </p:txBody>
        </p:sp>
        <p:sp>
          <p:nvSpPr>
            <p:cNvPr id="21" name="Ovaal 20">
              <a:extLst>
                <a:ext uri="{FF2B5EF4-FFF2-40B4-BE49-F238E27FC236}">
                  <a16:creationId xmlns:a16="http://schemas.microsoft.com/office/drawing/2014/main" id="{E4F4B783-DDFB-4507-AFC4-D74E6AE8402F}"/>
                </a:ext>
              </a:extLst>
            </p:cNvPr>
            <p:cNvSpPr/>
            <p:nvPr userDrawn="1"/>
          </p:nvSpPr>
          <p:spPr>
            <a:xfrm>
              <a:off x="-3425006" y="2465241"/>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22" name="Rechthoek 21">
              <a:extLst>
                <a:ext uri="{FF2B5EF4-FFF2-40B4-BE49-F238E27FC236}">
                  <a16:creationId xmlns:a16="http://schemas.microsoft.com/office/drawing/2014/main" id="{E0611044-0E9E-43F2-B4B5-3226A30827B2}"/>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0" marR="0" lvl="0" indent="0" algn="l" defTabSz="914400" rtl="0" eaLnBrk="1" fontAlgn="auto" latinLnBrk="0" hangingPunct="1">
                <a:lnSpc>
                  <a:spcPct val="90000"/>
                </a:lnSpc>
                <a:spcBef>
                  <a:spcPts val="600"/>
                </a:spcBef>
                <a:spcAft>
                  <a:spcPts val="600"/>
                </a:spcAft>
                <a:buClr>
                  <a:schemeClr val="accent2"/>
                </a:buClr>
                <a:buSzTx/>
                <a:buFont typeface="Arial" panose="020B0604020202020204" pitchFamily="34" charset="0"/>
                <a:buNone/>
                <a:tabLst/>
                <a:defRPr/>
              </a:pPr>
              <a:r>
                <a:rPr kumimoji="0" lang="en-US" sz="1100" b="0" i="0" u="none" strike="noStrike" kern="0" cap="none" spc="0" normalizeH="0" baseline="0" noProof="0" dirty="0" err="1">
                  <a:ln>
                    <a:noFill/>
                  </a:ln>
                  <a:solidFill>
                    <a:schemeClr val="tx1">
                      <a:lumMod val="65000"/>
                      <a:lumOff val="35000"/>
                    </a:schemeClr>
                  </a:solidFill>
                  <a:effectLst/>
                  <a:uLnTx/>
                  <a:uFillTx/>
                  <a:latin typeface="Arial" charset="0"/>
                  <a:ea typeface="+mn-ea"/>
                  <a:cs typeface="Segoe UI Light" panose="020B0502040204020203" pitchFamily="34" charset="0"/>
                </a:rPr>
                <a:t>Leestekst</a:t>
              </a:r>
              <a:endParaRPr kumimoji="0" lang="en-US" sz="1100" b="0" i="0" u="none" strike="noStrike" kern="0" cap="none" spc="0" normalizeH="0" baseline="0" noProof="0" dirty="0">
                <a:ln>
                  <a:noFill/>
                </a:ln>
                <a:solidFill>
                  <a:schemeClr val="tx1">
                    <a:lumMod val="65000"/>
                    <a:lumOff val="35000"/>
                  </a:schemeClr>
                </a:solidFill>
                <a:effectLst/>
                <a:uLnTx/>
                <a:uFillTx/>
                <a:latin typeface="Arial" charset="0"/>
                <a:ea typeface="+mn-ea"/>
                <a:cs typeface="Segoe UI Light" panose="020B0502040204020203" pitchFamily="34" charset="0"/>
              </a:endParaRPr>
            </a:p>
          </p:txBody>
        </p:sp>
        <p:sp>
          <p:nvSpPr>
            <p:cNvPr id="23" name="Ovaal 22">
              <a:extLst>
                <a:ext uri="{FF2B5EF4-FFF2-40B4-BE49-F238E27FC236}">
                  <a16:creationId xmlns:a16="http://schemas.microsoft.com/office/drawing/2014/main" id="{BE1AEAC6-B72B-4980-BE58-F3C15585662B}"/>
                </a:ext>
              </a:extLst>
            </p:cNvPr>
            <p:cNvSpPr/>
            <p:nvPr userDrawn="1"/>
          </p:nvSpPr>
          <p:spPr>
            <a:xfrm>
              <a:off x="-3425006" y="2837886"/>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4</a:t>
              </a:r>
            </a:p>
          </p:txBody>
        </p:sp>
        <p:sp>
          <p:nvSpPr>
            <p:cNvPr id="24" name="Rechthoek 23">
              <a:extLst>
                <a:ext uri="{FF2B5EF4-FFF2-40B4-BE49-F238E27FC236}">
                  <a16:creationId xmlns:a16="http://schemas.microsoft.com/office/drawing/2014/main" id="{D8AB3394-4B15-48B1-90CE-1A28F0722D3A}"/>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3" indent="0" algn="l" defTabSz="914400" rtl="0" eaLnBrk="1" fontAlgn="auto" latinLnBrk="0" hangingPunct="1">
                <a:lnSpc>
                  <a:spcPct val="100000"/>
                </a:lnSpc>
                <a:spcBef>
                  <a:spcPts val="600"/>
                </a:spcBef>
                <a:spcAft>
                  <a:spcPts val="300"/>
                </a:spcAft>
                <a:buClrTx/>
                <a:buSzTx/>
                <a:buFont typeface="Arial" panose="020B0604020202020204" pitchFamily="34" charset="0"/>
                <a:buNone/>
                <a:tabLst/>
                <a:defRPr/>
              </a:pPr>
              <a:r>
                <a:rPr lang="nl-NL" sz="1400" b="0" i="0" kern="1200" baseline="0" noProof="0" dirty="0">
                  <a:solidFill>
                    <a:schemeClr val="accent1"/>
                  </a:solidFill>
                  <a:effectLst/>
                  <a:latin typeface="Arial" charset="0"/>
                  <a:ea typeface="+mn-ea"/>
                  <a:cs typeface="+mn-cs"/>
                </a:rPr>
                <a:t>Subtitel</a:t>
              </a:r>
            </a:p>
          </p:txBody>
        </p:sp>
        <p:sp>
          <p:nvSpPr>
            <p:cNvPr id="25" name="Ovaal 24">
              <a:extLst>
                <a:ext uri="{FF2B5EF4-FFF2-40B4-BE49-F238E27FC236}">
                  <a16:creationId xmlns:a16="http://schemas.microsoft.com/office/drawing/2014/main" id="{EAE8FED3-E44C-4AFA-A5DE-3EA030EF9215}"/>
                </a:ext>
              </a:extLst>
            </p:cNvPr>
            <p:cNvSpPr/>
            <p:nvPr userDrawn="1"/>
          </p:nvSpPr>
          <p:spPr>
            <a:xfrm>
              <a:off x="-3425006" y="3221492"/>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5</a:t>
              </a:r>
            </a:p>
          </p:txBody>
        </p:sp>
        <p:sp>
          <p:nvSpPr>
            <p:cNvPr id="26" name="Rechthoek 25">
              <a:extLst>
                <a:ext uri="{FF2B5EF4-FFF2-40B4-BE49-F238E27FC236}">
                  <a16:creationId xmlns:a16="http://schemas.microsoft.com/office/drawing/2014/main" id="{573B7FDE-ABAB-4FF1-ACF9-86131B45B6CF}"/>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Gebruik, onder de tab ‘Start’, de lijstniveau-knoppen, zoals hierboven aangegeven, om een tekst niveau te kiezen. Kies uit:</a:t>
              </a:r>
            </a:p>
          </p:txBody>
        </p:sp>
      </p:grpSp>
      <p:grpSp>
        <p:nvGrpSpPr>
          <p:cNvPr id="93" name="Grid" hidden="1">
            <a:extLst>
              <a:ext uri="{FF2B5EF4-FFF2-40B4-BE49-F238E27FC236}">
                <a16:creationId xmlns:a16="http://schemas.microsoft.com/office/drawing/2014/main" id="{F2E79011-BDA0-4EB2-AB8A-0BC0103BB30A}"/>
              </a:ext>
            </a:extLst>
          </p:cNvPr>
          <p:cNvGrpSpPr/>
          <p:nvPr userDrawn="1"/>
        </p:nvGrpSpPr>
        <p:grpSpPr>
          <a:xfrm>
            <a:off x="-18224" y="-2"/>
            <a:ext cx="12210224" cy="6858006"/>
            <a:chOff x="-18224" y="-2"/>
            <a:chExt cx="12210224" cy="6858006"/>
          </a:xfrm>
          <a:solidFill>
            <a:schemeClr val="accent6">
              <a:alpha val="27843"/>
            </a:schemeClr>
          </a:solidFill>
        </p:grpSpPr>
        <p:sp>
          <p:nvSpPr>
            <p:cNvPr id="84" name="Rechthoek 83">
              <a:extLst>
                <a:ext uri="{FF2B5EF4-FFF2-40B4-BE49-F238E27FC236}">
                  <a16:creationId xmlns:a16="http://schemas.microsoft.com/office/drawing/2014/main" id="{90500149-5BE0-4897-AEEB-793069303CDD}"/>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5" name="Rechthoek 84">
              <a:extLst>
                <a:ext uri="{FF2B5EF4-FFF2-40B4-BE49-F238E27FC236}">
                  <a16:creationId xmlns:a16="http://schemas.microsoft.com/office/drawing/2014/main" id="{AD9AAC45-F9FB-4633-BA96-4195FD6C62EF}"/>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6" name="Rechthoek 85">
              <a:extLst>
                <a:ext uri="{FF2B5EF4-FFF2-40B4-BE49-F238E27FC236}">
                  <a16:creationId xmlns:a16="http://schemas.microsoft.com/office/drawing/2014/main" id="{D248C5CF-8FA0-41A1-9FDE-D39C0444ACA3}"/>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87" name="Rechthoek 86">
              <a:extLst>
                <a:ext uri="{FF2B5EF4-FFF2-40B4-BE49-F238E27FC236}">
                  <a16:creationId xmlns:a16="http://schemas.microsoft.com/office/drawing/2014/main" id="{E30ACC1B-782C-4A42-B117-69F5F95858CA}"/>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8" name="Rechthoek 87">
              <a:extLst>
                <a:ext uri="{FF2B5EF4-FFF2-40B4-BE49-F238E27FC236}">
                  <a16:creationId xmlns:a16="http://schemas.microsoft.com/office/drawing/2014/main" id="{8A5F31ED-81A5-4E3D-BE6C-C9CCE8A6E2BA}"/>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0" name="Rechthoek 89">
              <a:extLst>
                <a:ext uri="{FF2B5EF4-FFF2-40B4-BE49-F238E27FC236}">
                  <a16:creationId xmlns:a16="http://schemas.microsoft.com/office/drawing/2014/main" id="{D772786D-35D8-4CB8-89C6-A3B5DD739E4E}"/>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1" name="Rechthoek 90">
              <a:extLst>
                <a:ext uri="{FF2B5EF4-FFF2-40B4-BE49-F238E27FC236}">
                  <a16:creationId xmlns:a16="http://schemas.microsoft.com/office/drawing/2014/main" id="{34182EF8-D8D7-4E0C-953E-17C74B3BB091}"/>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2" name="Rechthoek 91">
              <a:extLst>
                <a:ext uri="{FF2B5EF4-FFF2-40B4-BE49-F238E27FC236}">
                  <a16:creationId xmlns:a16="http://schemas.microsoft.com/office/drawing/2014/main" id="{980B90D0-99F8-42CD-B87F-1B99ED60DABF}"/>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4" name="Rechthoek 93">
              <a:extLst>
                <a:ext uri="{FF2B5EF4-FFF2-40B4-BE49-F238E27FC236}">
                  <a16:creationId xmlns:a16="http://schemas.microsoft.com/office/drawing/2014/main" id="{4949361B-D8FD-4672-9C19-1C9FD159D51A}"/>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96" name="Rechthoek 95">
              <a:extLst>
                <a:ext uri="{FF2B5EF4-FFF2-40B4-BE49-F238E27FC236}">
                  <a16:creationId xmlns:a16="http://schemas.microsoft.com/office/drawing/2014/main" id="{B3690694-6A5E-43D7-A758-66FF081AE4BB}"/>
                </a:ext>
              </a:extLst>
            </p:cNvPr>
            <p:cNvSpPr/>
            <p:nvPr userDrawn="1"/>
          </p:nvSpPr>
          <p:spPr>
            <a:xfrm rot="16200000">
              <a:off x="4628304"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99" name="Tijdelijke aanduiding voor tekst 105">
            <a:extLst>
              <a:ext uri="{FF2B5EF4-FFF2-40B4-BE49-F238E27FC236}">
                <a16:creationId xmlns:a16="http://schemas.microsoft.com/office/drawing/2014/main" id="{E5F9E505-5CB1-4FE1-94E8-5D765BFE7385}"/>
              </a:ext>
            </a:extLst>
          </p:cNvPr>
          <p:cNvSpPr>
            <a:spLocks noGrp="1"/>
          </p:cNvSpPr>
          <p:nvPr>
            <p:ph type="body" sz="quarter" idx="13"/>
          </p:nvPr>
        </p:nvSpPr>
        <p:spPr>
          <a:xfrm>
            <a:off x="-9524" y="0"/>
            <a:ext cx="2739600" cy="1904400"/>
          </a:xfrm>
          <a:blipFill>
            <a:blip r:embed="rId3"/>
            <a:stretch>
              <a:fillRect/>
            </a:stretch>
          </a:blipFill>
        </p:spPr>
        <p:txBody>
          <a:bodyPr/>
          <a:lstStyle>
            <a:lvl1pPr marL="0" indent="0">
              <a:buNone/>
              <a:defRPr sz="100">
                <a:solidFill>
                  <a:schemeClr val="bg2"/>
                </a:solidFill>
              </a:defRPr>
            </a:lvl1pPr>
          </a:lstStyle>
          <a:p>
            <a:pPr lvl="0"/>
            <a:endParaRPr lang="nl-NL" dirty="0"/>
          </a:p>
        </p:txBody>
      </p:sp>
      <p:sp>
        <p:nvSpPr>
          <p:cNvPr id="100" name="Tijdelijke aanduiding voor tekst 107">
            <a:extLst>
              <a:ext uri="{FF2B5EF4-FFF2-40B4-BE49-F238E27FC236}">
                <a16:creationId xmlns:a16="http://schemas.microsoft.com/office/drawing/2014/main" id="{D5390A33-9A07-4ACA-AD60-DA02BFEF9A3E}"/>
              </a:ext>
            </a:extLst>
          </p:cNvPr>
          <p:cNvSpPr>
            <a:spLocks noGrp="1"/>
          </p:cNvSpPr>
          <p:nvPr>
            <p:ph type="body" sz="quarter" idx="16"/>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3546946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tmplLst>
          <p:tmpl>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LLEEN TITEL">
    <p:spTree>
      <p:nvGrpSpPr>
        <p:cNvPr id="1" name=""/>
        <p:cNvGrpSpPr/>
        <p:nvPr/>
      </p:nvGrpSpPr>
      <p:grpSpPr>
        <a:xfrm>
          <a:off x="0" y="0"/>
          <a:ext cx="0" cy="0"/>
          <a:chOff x="0" y="0"/>
          <a:chExt cx="0" cy="0"/>
        </a:xfrm>
      </p:grpSpPr>
      <p:sp>
        <p:nvSpPr>
          <p:cNvPr id="15" name="Tijdelijke aanduiding voor tekst 111">
            <a:extLst>
              <a:ext uri="{FF2B5EF4-FFF2-40B4-BE49-F238E27FC236}">
                <a16:creationId xmlns:a16="http://schemas.microsoft.com/office/drawing/2014/main" id="{D7DCCFEB-AD2D-4B14-A015-110223D03F94}"/>
              </a:ext>
            </a:extLst>
          </p:cNvPr>
          <p:cNvSpPr>
            <a:spLocks noGrp="1"/>
          </p:cNvSpPr>
          <p:nvPr>
            <p:ph type="body" sz="quarter" idx="15"/>
          </p:nvPr>
        </p:nvSpPr>
        <p:spPr>
          <a:xfrm>
            <a:off x="7830498" y="1729274"/>
            <a:ext cx="4361502" cy="5128726"/>
          </a:xfrm>
          <a:blipFill>
            <a:blip r:embed="rId2"/>
            <a:stretch>
              <a:fillRect/>
            </a:stretch>
          </a:blipFill>
        </p:spPr>
        <p:txBody>
          <a:bodyPr/>
          <a:lstStyle>
            <a:lvl1pPr marL="0" indent="0">
              <a:buNone/>
              <a:defRPr sz="100">
                <a:solidFill>
                  <a:schemeClr val="bg1"/>
                </a:solidFill>
              </a:defRPr>
            </a:lvl1pPr>
          </a:lstStyle>
          <a:p>
            <a:pPr lvl="0"/>
            <a:endParaRPr lang="nl-NL" dirty="0"/>
          </a:p>
        </p:txBody>
      </p:sp>
      <p:sp>
        <p:nvSpPr>
          <p:cNvPr id="2" name="Titel 1">
            <a:extLst>
              <a:ext uri="{FF2B5EF4-FFF2-40B4-BE49-F238E27FC236}">
                <a16:creationId xmlns:a16="http://schemas.microsoft.com/office/drawing/2014/main" id="{2AEFA4AD-513F-4FA2-94D5-B906A27FAEC0}"/>
              </a:ext>
            </a:extLst>
          </p:cNvPr>
          <p:cNvSpPr>
            <a:spLocks noGrp="1"/>
          </p:cNvSpPr>
          <p:nvPr>
            <p:ph type="title" hasCustomPrompt="1"/>
          </p:nvPr>
        </p:nvSpPr>
        <p:spPr/>
        <p:txBody>
          <a:bodyPr/>
          <a:lstStyle>
            <a:lvl1pPr>
              <a:defRPr/>
            </a:lvl1pPr>
          </a:lstStyle>
          <a:p>
            <a:r>
              <a:rPr lang="nl-NL" noProof="0" dirty="0"/>
              <a:t>Plaats hier je titel</a:t>
            </a:r>
            <a:endParaRPr lang="nl-NL" dirty="0"/>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5169620" y="-885712"/>
            <a:ext cx="1852789"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ALLEEN TITEL</a:t>
            </a:r>
          </a:p>
        </p:txBody>
      </p:sp>
      <p:sp>
        <p:nvSpPr>
          <p:cNvPr id="8" name="Tijdelijke aanduiding voor datum 3">
            <a:extLst>
              <a:ext uri="{FF2B5EF4-FFF2-40B4-BE49-F238E27FC236}">
                <a16:creationId xmlns:a16="http://schemas.microsoft.com/office/drawing/2014/main" id="{B998B8EA-20EE-4AA8-83B8-C5D94D4BFBDB}"/>
              </a:ext>
            </a:extLst>
          </p:cNvPr>
          <p:cNvSpPr>
            <a:spLocks noGrp="1"/>
          </p:cNvSpPr>
          <p:nvPr>
            <p:ph type="dt" sz="half" idx="10"/>
          </p:nvPr>
        </p:nvSpPr>
        <p:spPr>
          <a:xfrm>
            <a:off x="8598090" y="6252804"/>
            <a:ext cx="3140325" cy="216909"/>
          </a:xfrm>
          <a:prstGeom prst="rect">
            <a:avLst/>
          </a:prstGeom>
        </p:spPr>
        <p:txBody>
          <a:bodyPr/>
          <a:lstStyle>
            <a:lvl1pPr>
              <a:defRPr b="0" i="0">
                <a:solidFill>
                  <a:schemeClr val="bg1"/>
                </a:solidFill>
                <a:latin typeface="Arial" charset="0"/>
              </a:defRPr>
            </a:lvl1pPr>
          </a:lstStyle>
          <a:p>
            <a:fld id="{F105BD73-C3D7-47C8-BD19-D41FF5F675EA}" type="datetime1">
              <a:rPr lang="nl-NL" smtClean="0"/>
              <a:pPr/>
              <a:t>04-03-19</a:t>
            </a:fld>
            <a:endParaRPr lang="nl-NL" dirty="0"/>
          </a:p>
        </p:txBody>
      </p:sp>
      <p:sp>
        <p:nvSpPr>
          <p:cNvPr id="9" name="Tijdelijke aanduiding voor voettekst 4">
            <a:extLst>
              <a:ext uri="{FF2B5EF4-FFF2-40B4-BE49-F238E27FC236}">
                <a16:creationId xmlns:a16="http://schemas.microsoft.com/office/drawing/2014/main" id="{0FC5F310-6789-48D6-9C08-21AC2203345D}"/>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10" name="Tijdelijke aanduiding voor dianummer 5">
            <a:extLst>
              <a:ext uri="{FF2B5EF4-FFF2-40B4-BE49-F238E27FC236}">
                <a16:creationId xmlns:a16="http://schemas.microsoft.com/office/drawing/2014/main" id="{B55217D3-0A54-41E7-B304-FAE9AE5BE00E}"/>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17" name="Tijdelijke aanduiding voor tekst 105">
            <a:extLst>
              <a:ext uri="{FF2B5EF4-FFF2-40B4-BE49-F238E27FC236}">
                <a16:creationId xmlns:a16="http://schemas.microsoft.com/office/drawing/2014/main" id="{4D9B67A1-0CB9-4365-AEE8-CB1F332EA1A9}"/>
              </a:ext>
            </a:extLst>
          </p:cNvPr>
          <p:cNvSpPr>
            <a:spLocks noGrp="1"/>
          </p:cNvSpPr>
          <p:nvPr>
            <p:ph type="body" sz="quarter" idx="13"/>
          </p:nvPr>
        </p:nvSpPr>
        <p:spPr>
          <a:xfrm>
            <a:off x="-9524" y="0"/>
            <a:ext cx="2739600" cy="1904400"/>
          </a:xfrm>
          <a:blipFill>
            <a:blip r:embed="rId3"/>
            <a:stretch>
              <a:fillRect/>
            </a:stretch>
          </a:blipFill>
        </p:spPr>
        <p:txBody>
          <a:bodyPr/>
          <a:lstStyle>
            <a:lvl1pPr marL="0" indent="0">
              <a:buNone/>
              <a:defRPr sz="100">
                <a:solidFill>
                  <a:schemeClr val="bg2"/>
                </a:solidFill>
              </a:defRPr>
            </a:lvl1pPr>
          </a:lstStyle>
          <a:p>
            <a:pPr lvl="0"/>
            <a:endParaRPr lang="nl-NL" dirty="0"/>
          </a:p>
        </p:txBody>
      </p:sp>
      <p:sp>
        <p:nvSpPr>
          <p:cNvPr id="18" name="Tijdelijke aanduiding voor tekst 107">
            <a:extLst>
              <a:ext uri="{FF2B5EF4-FFF2-40B4-BE49-F238E27FC236}">
                <a16:creationId xmlns:a16="http://schemas.microsoft.com/office/drawing/2014/main" id="{F466CC8A-7ECC-4CD1-A8CC-F28715FCA9C9}"/>
              </a:ext>
            </a:extLst>
          </p:cNvPr>
          <p:cNvSpPr>
            <a:spLocks noGrp="1"/>
          </p:cNvSpPr>
          <p:nvPr>
            <p:ph type="body" sz="quarter" idx="16"/>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396653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ALLEEN TITEL LEEG">
    <p:spTree>
      <p:nvGrpSpPr>
        <p:cNvPr id="1" name=""/>
        <p:cNvGrpSpPr/>
        <p:nvPr/>
      </p:nvGrpSpPr>
      <p:grpSpPr>
        <a:xfrm>
          <a:off x="0" y="0"/>
          <a:ext cx="0" cy="0"/>
          <a:chOff x="0" y="0"/>
          <a:chExt cx="0" cy="0"/>
        </a:xfrm>
      </p:grpSpPr>
      <p:sp>
        <p:nvSpPr>
          <p:cNvPr id="7" name="Tekstvak 6">
            <a:extLst>
              <a:ext uri="{FF2B5EF4-FFF2-40B4-BE49-F238E27FC236}">
                <a16:creationId xmlns:a16="http://schemas.microsoft.com/office/drawing/2014/main" id="{A6DE5EA5-27BD-42F3-BD1D-C1E35D802DEE}"/>
              </a:ext>
            </a:extLst>
          </p:cNvPr>
          <p:cNvSpPr txBox="1"/>
          <p:nvPr userDrawn="1"/>
        </p:nvSpPr>
        <p:spPr>
          <a:xfrm>
            <a:off x="4929619" y="-885712"/>
            <a:ext cx="2332792"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ALLEEN TITEL LEEG</a:t>
            </a:r>
          </a:p>
        </p:txBody>
      </p:sp>
      <p:sp>
        <p:nvSpPr>
          <p:cNvPr id="8" name="Tijdelijke aanduiding voor datum 3">
            <a:extLst>
              <a:ext uri="{FF2B5EF4-FFF2-40B4-BE49-F238E27FC236}">
                <a16:creationId xmlns:a16="http://schemas.microsoft.com/office/drawing/2014/main" id="{B998B8EA-20EE-4AA8-83B8-C5D94D4BFBDB}"/>
              </a:ext>
            </a:extLst>
          </p:cNvPr>
          <p:cNvSpPr>
            <a:spLocks noGrp="1"/>
          </p:cNvSpPr>
          <p:nvPr>
            <p:ph type="dt" sz="half" idx="10"/>
          </p:nvPr>
        </p:nvSpPr>
        <p:spPr>
          <a:xfrm>
            <a:off x="8598090" y="6252804"/>
            <a:ext cx="3140325" cy="216909"/>
          </a:xfrm>
          <a:prstGeom prst="rect">
            <a:avLst/>
          </a:prstGeom>
        </p:spPr>
        <p:txBody>
          <a:bodyPr/>
          <a:lstStyle>
            <a:lvl1pPr>
              <a:defRPr b="0" i="0">
                <a:solidFill>
                  <a:schemeClr val="bg1"/>
                </a:solidFill>
                <a:latin typeface="Arial" charset="0"/>
              </a:defRPr>
            </a:lvl1pPr>
          </a:lstStyle>
          <a:p>
            <a:fld id="{F105BD73-C3D7-47C8-BD19-D41FF5F675EA}" type="datetime1">
              <a:rPr lang="nl-NL" smtClean="0"/>
              <a:pPr/>
              <a:t>04-03-19</a:t>
            </a:fld>
            <a:endParaRPr lang="nl-NL" dirty="0"/>
          </a:p>
        </p:txBody>
      </p:sp>
      <p:sp>
        <p:nvSpPr>
          <p:cNvPr id="9" name="Tijdelijke aanduiding voor voettekst 4">
            <a:extLst>
              <a:ext uri="{FF2B5EF4-FFF2-40B4-BE49-F238E27FC236}">
                <a16:creationId xmlns:a16="http://schemas.microsoft.com/office/drawing/2014/main" id="{0FC5F310-6789-48D6-9C08-21AC2203345D}"/>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10" name="Tijdelijke aanduiding voor dianummer 5">
            <a:extLst>
              <a:ext uri="{FF2B5EF4-FFF2-40B4-BE49-F238E27FC236}">
                <a16:creationId xmlns:a16="http://schemas.microsoft.com/office/drawing/2014/main" id="{B55217D3-0A54-41E7-B304-FAE9AE5BE00E}"/>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17" name="Tijdelijke aanduiding voor tekst 105">
            <a:extLst>
              <a:ext uri="{FF2B5EF4-FFF2-40B4-BE49-F238E27FC236}">
                <a16:creationId xmlns:a16="http://schemas.microsoft.com/office/drawing/2014/main" id="{4D9B67A1-0CB9-4365-AEE8-CB1F332EA1A9}"/>
              </a:ext>
            </a:extLst>
          </p:cNvPr>
          <p:cNvSpPr>
            <a:spLocks noGrp="1"/>
          </p:cNvSpPr>
          <p:nvPr>
            <p:ph type="body" sz="quarter" idx="13"/>
          </p:nvPr>
        </p:nvSpPr>
        <p:spPr>
          <a:xfrm>
            <a:off x="-9524" y="0"/>
            <a:ext cx="2739600" cy="1904400"/>
          </a:xfrm>
          <a:blipFill>
            <a:blip r:embed="rId2"/>
            <a:stretch>
              <a:fillRect/>
            </a:stretch>
          </a:blipFill>
        </p:spPr>
        <p:txBody>
          <a:bodyPr/>
          <a:lstStyle>
            <a:lvl1pPr marL="0" indent="0">
              <a:buNone/>
              <a:defRPr sz="100">
                <a:solidFill>
                  <a:schemeClr val="bg2"/>
                </a:solidFill>
              </a:defRPr>
            </a:lvl1pPr>
          </a:lstStyle>
          <a:p>
            <a:pPr lvl="0"/>
            <a:endParaRPr lang="nl-NL" dirty="0"/>
          </a:p>
        </p:txBody>
      </p:sp>
      <p:sp>
        <p:nvSpPr>
          <p:cNvPr id="18" name="Tijdelijke aanduiding voor tekst 107">
            <a:extLst>
              <a:ext uri="{FF2B5EF4-FFF2-40B4-BE49-F238E27FC236}">
                <a16:creationId xmlns:a16="http://schemas.microsoft.com/office/drawing/2014/main" id="{F466CC8A-7ECC-4CD1-A8CC-F28715FCA9C9}"/>
              </a:ext>
            </a:extLst>
          </p:cNvPr>
          <p:cNvSpPr>
            <a:spLocks noGrp="1"/>
          </p:cNvSpPr>
          <p:nvPr>
            <p:ph type="body" sz="quarter" idx="16"/>
          </p:nvPr>
        </p:nvSpPr>
        <p:spPr>
          <a:xfrm>
            <a:off x="285232" y="378212"/>
            <a:ext cx="1263687" cy="418062"/>
          </a:xfrm>
          <a:blipFill>
            <a:blip r:embed="rId3"/>
            <a:stretch>
              <a:fillRect/>
            </a:stretch>
          </a:blipFill>
        </p:spPr>
        <p:txBody>
          <a:bodyPr/>
          <a:lstStyle>
            <a:lvl1pPr marL="0" indent="0">
              <a:buNone/>
              <a:defRPr sz="100">
                <a:solidFill>
                  <a:schemeClr val="bg1"/>
                </a:solidFill>
              </a:defRPr>
            </a:lvl1pPr>
          </a:lstStyle>
          <a:p>
            <a:pPr lvl="0"/>
            <a:endParaRPr lang="nl-NL" dirty="0"/>
          </a:p>
        </p:txBody>
      </p:sp>
      <p:sp>
        <p:nvSpPr>
          <p:cNvPr id="11" name="Titel 1">
            <a:extLst>
              <a:ext uri="{FF2B5EF4-FFF2-40B4-BE49-F238E27FC236}">
                <a16:creationId xmlns:a16="http://schemas.microsoft.com/office/drawing/2014/main" id="{3E05094C-CC55-4DDE-9FB1-9B3FDAFA4220}"/>
              </a:ext>
            </a:extLst>
          </p:cNvPr>
          <p:cNvSpPr>
            <a:spLocks noGrp="1"/>
          </p:cNvSpPr>
          <p:nvPr>
            <p:ph type="title" hasCustomPrompt="1"/>
          </p:nvPr>
        </p:nvSpPr>
        <p:spPr>
          <a:xfrm>
            <a:off x="1232254" y="1730078"/>
            <a:ext cx="10506159" cy="449900"/>
          </a:xfrm>
        </p:spPr>
        <p:txBody>
          <a:bodyPr/>
          <a:lstStyle>
            <a:lvl1pPr>
              <a:defRPr/>
            </a:lvl1pPr>
          </a:lstStyle>
          <a:p>
            <a:r>
              <a:rPr lang="nl-NL" noProof="0" dirty="0"/>
              <a:t>Plaats hier je titel</a:t>
            </a:r>
            <a:endParaRPr lang="nl-NL" dirty="0"/>
          </a:p>
        </p:txBody>
      </p:sp>
    </p:spTree>
    <p:extLst>
      <p:ext uri="{BB962C8B-B14F-4D97-AF65-F5344CB8AC3E}">
        <p14:creationId xmlns:p14="http://schemas.microsoft.com/office/powerpoint/2010/main" val="2813396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KST DIA (100%) LEE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AEFA4AD-513F-4FA2-94D5-B906A27FAEC0}"/>
              </a:ext>
            </a:extLst>
          </p:cNvPr>
          <p:cNvSpPr>
            <a:spLocks noGrp="1"/>
          </p:cNvSpPr>
          <p:nvPr>
            <p:ph type="title" hasCustomPrompt="1"/>
          </p:nvPr>
        </p:nvSpPr>
        <p:spPr>
          <a:xfrm>
            <a:off x="1232254" y="1730078"/>
            <a:ext cx="10506159" cy="449900"/>
          </a:xfrm>
        </p:spPr>
        <p:txBody>
          <a:bodyPr/>
          <a:lstStyle>
            <a:lvl1pPr>
              <a:defRPr/>
            </a:lvl1pPr>
          </a:lstStyle>
          <a:p>
            <a:r>
              <a:rPr lang="nl-NL" noProof="0" dirty="0"/>
              <a:t>Plaats hier je titel</a:t>
            </a:r>
            <a:endParaRPr lang="nl-NL" dirty="0"/>
          </a:p>
        </p:txBody>
      </p:sp>
      <p:sp>
        <p:nvSpPr>
          <p:cNvPr id="3" name="Tijdelijke aanduiding voor verticale tekst 2">
            <a:extLst>
              <a:ext uri="{FF2B5EF4-FFF2-40B4-BE49-F238E27FC236}">
                <a16:creationId xmlns:a16="http://schemas.microsoft.com/office/drawing/2014/main" id="{FDD826C5-0082-44A8-A23D-491166C08D5B}"/>
              </a:ext>
            </a:extLst>
          </p:cNvPr>
          <p:cNvSpPr>
            <a:spLocks noGrp="1"/>
          </p:cNvSpPr>
          <p:nvPr>
            <p:ph type="body" orient="vert" idx="1" hasCustomPrompt="1"/>
          </p:nvPr>
        </p:nvSpPr>
        <p:spPr>
          <a:xfrm>
            <a:off x="1250490" y="2283212"/>
            <a:ext cx="10487924" cy="3866358"/>
          </a:xfrm>
        </p:spPr>
        <p:txBody>
          <a:bodyPr vert="horz"/>
          <a:lstStyle>
            <a:lvl1pPr>
              <a:defRPr/>
            </a:lvl1pPr>
            <a:lvl2pPr>
              <a:defRPr/>
            </a:lvl2pPr>
            <a:lvl3pPr>
              <a:defRPr/>
            </a:lvl3pPr>
            <a:lvl4pPr>
              <a:defRPr>
                <a:solidFill>
                  <a:schemeClr val="tx2"/>
                </a:solidFill>
              </a:defRPr>
            </a:lvl4pPr>
            <a:lvl5pPr>
              <a:defRPr/>
            </a:lvl5pPr>
            <a:lvl6pPr>
              <a:defRPr/>
            </a:lvl6pPr>
            <a:lvl7pPr>
              <a:defRPr/>
            </a:lvl7pPr>
            <a:lvl8pPr>
              <a:defRPr/>
            </a:lvl8pPr>
            <a:lvl9pPr>
              <a:defRPr>
                <a:solidFill>
                  <a:schemeClr val="tx2"/>
                </a:solidFill>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sp>
        <p:nvSpPr>
          <p:cNvPr id="5" name="Tijdelijke aanduiding voor voettekst 4">
            <a:extLst>
              <a:ext uri="{FF2B5EF4-FFF2-40B4-BE49-F238E27FC236}">
                <a16:creationId xmlns:a16="http://schemas.microsoft.com/office/drawing/2014/main" id="{D07A43D8-7ED9-442E-BF69-FF8902703CD0}"/>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6" name="Tijdelijke aanduiding voor dianummer 5">
            <a:extLst>
              <a:ext uri="{FF2B5EF4-FFF2-40B4-BE49-F238E27FC236}">
                <a16:creationId xmlns:a16="http://schemas.microsoft.com/office/drawing/2014/main" id="{4D6B08DF-E31D-400F-9D49-014B2090B3C2}"/>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4777111" y="-885712"/>
            <a:ext cx="2637811"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TEKST DIA (100%) LEEG</a:t>
            </a:r>
          </a:p>
        </p:txBody>
      </p:sp>
      <p:grpSp>
        <p:nvGrpSpPr>
          <p:cNvPr id="9" name="Instructie">
            <a:extLst>
              <a:ext uri="{FF2B5EF4-FFF2-40B4-BE49-F238E27FC236}">
                <a16:creationId xmlns:a16="http://schemas.microsoft.com/office/drawing/2014/main" id="{E643E91D-8ED9-4440-9B6A-3FE2A1201AD1}"/>
              </a:ext>
            </a:extLst>
          </p:cNvPr>
          <p:cNvGrpSpPr/>
          <p:nvPr userDrawn="1"/>
        </p:nvGrpSpPr>
        <p:grpSpPr>
          <a:xfrm>
            <a:off x="-3437547" y="1434"/>
            <a:ext cx="3201327" cy="4549205"/>
            <a:chOff x="-3437547" y="1434"/>
            <a:chExt cx="3201327" cy="4549205"/>
          </a:xfrm>
        </p:grpSpPr>
        <p:cxnSp>
          <p:nvCxnSpPr>
            <p:cNvPr id="10" name="Rechte verbindingslijn 9">
              <a:extLst>
                <a:ext uri="{FF2B5EF4-FFF2-40B4-BE49-F238E27FC236}">
                  <a16:creationId xmlns:a16="http://schemas.microsoft.com/office/drawing/2014/main" id="{AFC8D90A-4AD6-4632-B75D-12F5D8536248}"/>
                </a:ext>
              </a:extLst>
            </p:cNvPr>
            <p:cNvCxnSpPr>
              <a:cxnSpLocks/>
            </p:cNvCxnSpPr>
            <p:nvPr userDrawn="1"/>
          </p:nvCxnSpPr>
          <p:spPr>
            <a:xfrm>
              <a:off x="-3419346" y="3631770"/>
              <a:ext cx="3176013" cy="0"/>
            </a:xfrm>
            <a:prstGeom prst="line">
              <a:avLst/>
            </a:prstGeom>
            <a:noFill/>
            <a:ln w="3175" cap="flat" cmpd="sng" algn="ctr">
              <a:solidFill>
                <a:schemeClr val="accent1"/>
              </a:solidFill>
              <a:prstDash val="solid"/>
            </a:ln>
            <a:effectLst/>
          </p:spPr>
        </p:cxnSp>
        <p:sp>
          <p:nvSpPr>
            <p:cNvPr id="11" name="Rechthoek 10">
              <a:extLst>
                <a:ext uri="{FF2B5EF4-FFF2-40B4-BE49-F238E27FC236}">
                  <a16:creationId xmlns:a16="http://schemas.microsoft.com/office/drawing/2014/main" id="{47958B13-C558-4106-9012-73511852AE4B}"/>
                </a:ext>
              </a:extLst>
            </p:cNvPr>
            <p:cNvSpPr/>
            <p:nvPr userDrawn="1"/>
          </p:nvSpPr>
          <p:spPr>
            <a:xfrm>
              <a:off x="-3068560" y="3225971"/>
              <a:ext cx="2823104" cy="255963"/>
            </a:xfrm>
            <a:prstGeom prst="rect">
              <a:avLst/>
            </a:prstGeom>
            <a:noFill/>
            <a:ln w="25400" cap="flat" cmpd="sng" algn="ctr">
              <a:noFill/>
              <a:prstDash val="solid"/>
            </a:ln>
            <a:effectLst/>
          </p:spPr>
          <p:txBody>
            <a:bodyPr lIns="0" tIns="0" rIns="0" bIns="0" rtlCol="0" anchor="ctr"/>
            <a:lstStyle/>
            <a:p>
              <a:pPr marL="180975" marR="0" lvl="0" indent="-180975" defTabSz="914400" eaLnBrk="1" fontAlgn="auto" latinLnBrk="0" hangingPunct="1">
                <a:lnSpc>
                  <a:spcPct val="90000"/>
                </a:lnSpc>
                <a:spcBef>
                  <a:spcPts val="600"/>
                </a:spcBef>
                <a:spcAft>
                  <a:spcPts val="600"/>
                </a:spcAft>
                <a:buClr>
                  <a:schemeClr val="accent2"/>
                </a:buClr>
                <a:buSzTx/>
                <a:buFont typeface="+mj-lt"/>
                <a:buAutoNum type="arabicPeriod"/>
                <a:tabLst/>
                <a:defRPr/>
              </a:pPr>
              <a:r>
                <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rPr>
                <a:t>Numerieke </a:t>
              </a: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grpSp>
          <p:nvGrpSpPr>
            <p:cNvPr id="12" name="Meer informatie">
              <a:extLst>
                <a:ext uri="{FF2B5EF4-FFF2-40B4-BE49-F238E27FC236}">
                  <a16:creationId xmlns:a16="http://schemas.microsoft.com/office/drawing/2014/main" id="{EB55BA6C-199C-423A-A551-93A72394D03A}"/>
                </a:ext>
              </a:extLst>
            </p:cNvPr>
            <p:cNvGrpSpPr/>
            <p:nvPr userDrawn="1"/>
          </p:nvGrpSpPr>
          <p:grpSpPr>
            <a:xfrm>
              <a:off x="-3421298" y="3754977"/>
              <a:ext cx="3178515" cy="795662"/>
              <a:chOff x="-3741486" y="1935764"/>
              <a:chExt cx="3178515" cy="795662"/>
            </a:xfrm>
          </p:grpSpPr>
          <p:sp>
            <p:nvSpPr>
              <p:cNvPr id="79" name="Freeform 101">
                <a:extLst>
                  <a:ext uri="{FF2B5EF4-FFF2-40B4-BE49-F238E27FC236}">
                    <a16:creationId xmlns:a16="http://schemas.microsoft.com/office/drawing/2014/main" id="{6507029B-9029-4671-8D71-AAC371D30593}"/>
                  </a:ext>
                </a:extLst>
              </p:cNvPr>
              <p:cNvSpPr>
                <a:spLocks noEditPoints="1"/>
              </p:cNvSpPr>
              <p:nvPr/>
            </p:nvSpPr>
            <p:spPr bwMode="auto">
              <a:xfrm>
                <a:off x="-3741486" y="193576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80" name="Rechthoek 79">
                <a:extLst>
                  <a:ext uri="{FF2B5EF4-FFF2-40B4-BE49-F238E27FC236}">
                    <a16:creationId xmlns:a16="http://schemas.microsoft.com/office/drawing/2014/main" id="{CFC2C47E-192B-4A3A-AD1D-2B9218A7BBF3}"/>
                  </a:ext>
                </a:extLst>
              </p:cNvPr>
              <p:cNvSpPr/>
              <p:nvPr userDrawn="1"/>
            </p:nvSpPr>
            <p:spPr>
              <a:xfrm>
                <a:off x="-3380966" y="200779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81" name="Rechte verbindingslijn 80">
                <a:extLst>
                  <a:ext uri="{FF2B5EF4-FFF2-40B4-BE49-F238E27FC236}">
                    <a16:creationId xmlns:a16="http://schemas.microsoft.com/office/drawing/2014/main" id="{8DBB99E7-9708-43C0-88D9-57F23A0F8E4C}"/>
                  </a:ext>
                </a:extLst>
              </p:cNvPr>
              <p:cNvCxnSpPr>
                <a:cxnSpLocks/>
              </p:cNvCxnSpPr>
              <p:nvPr userDrawn="1"/>
            </p:nvCxnSpPr>
            <p:spPr>
              <a:xfrm>
                <a:off x="-3740987" y="2731426"/>
                <a:ext cx="3178016" cy="0"/>
              </a:xfrm>
              <a:prstGeom prst="line">
                <a:avLst/>
              </a:prstGeom>
              <a:noFill/>
              <a:ln w="3175" cap="flat" cmpd="sng" algn="ctr">
                <a:solidFill>
                  <a:schemeClr val="accent1"/>
                </a:solidFill>
                <a:prstDash val="solid"/>
              </a:ln>
              <a:effectLst/>
            </p:spPr>
          </p:cxnSp>
        </p:grpSp>
        <p:sp>
          <p:nvSpPr>
            <p:cNvPr id="13" name="Rechthoek 12">
              <a:extLst>
                <a:ext uri="{FF2B5EF4-FFF2-40B4-BE49-F238E27FC236}">
                  <a16:creationId xmlns:a16="http://schemas.microsoft.com/office/drawing/2014/main" id="{F2F0AEFE-D40B-4E5A-A496-FC4B3DA8A0E1}"/>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Hoe werken tekstniveaus?</a:t>
              </a:r>
            </a:p>
          </p:txBody>
        </p:sp>
        <p:sp>
          <p:nvSpPr>
            <p:cNvPr id="14" name="Ovaal 13">
              <a:extLst>
                <a:ext uri="{FF2B5EF4-FFF2-40B4-BE49-F238E27FC236}">
                  <a16:creationId xmlns:a16="http://schemas.microsoft.com/office/drawing/2014/main" id="{1E05986F-381F-4481-BBE5-06621B59DDC9}"/>
                </a:ext>
              </a:extLst>
            </p:cNvPr>
            <p:cNvSpPr/>
            <p:nvPr userDrawn="1"/>
          </p:nvSpPr>
          <p:spPr>
            <a:xfrm>
              <a:off x="-3425006" y="171914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5" name="Rechte verbindingslijn 14">
              <a:extLst>
                <a:ext uri="{FF2B5EF4-FFF2-40B4-BE49-F238E27FC236}">
                  <a16:creationId xmlns:a16="http://schemas.microsoft.com/office/drawing/2014/main" id="{33B50831-14DA-43E5-B399-8FEA1289D859}"/>
                </a:ext>
              </a:extLst>
            </p:cNvPr>
            <p:cNvCxnSpPr>
              <a:cxnSpLocks/>
            </p:cNvCxnSpPr>
            <p:nvPr userDrawn="1"/>
          </p:nvCxnSpPr>
          <p:spPr>
            <a:xfrm>
              <a:off x="-3419346" y="243069"/>
              <a:ext cx="3176013" cy="0"/>
            </a:xfrm>
            <a:prstGeom prst="line">
              <a:avLst/>
            </a:prstGeom>
            <a:noFill/>
            <a:ln w="3175" cap="flat" cmpd="sng" algn="ctr">
              <a:solidFill>
                <a:schemeClr val="accent1"/>
              </a:solidFill>
              <a:prstDash val="solid"/>
            </a:ln>
            <a:effectLst/>
          </p:spPr>
        </p:cxnSp>
        <p:grpSp>
          <p:nvGrpSpPr>
            <p:cNvPr id="16" name="Groep 15">
              <a:extLst>
                <a:ext uri="{FF2B5EF4-FFF2-40B4-BE49-F238E27FC236}">
                  <a16:creationId xmlns:a16="http://schemas.microsoft.com/office/drawing/2014/main" id="{48AF8798-AEC4-41C4-A71E-597582B4DB8F}"/>
                </a:ext>
              </a:extLst>
            </p:cNvPr>
            <p:cNvGrpSpPr/>
            <p:nvPr userDrawn="1"/>
          </p:nvGrpSpPr>
          <p:grpSpPr>
            <a:xfrm>
              <a:off x="-3437547" y="349413"/>
              <a:ext cx="2933825" cy="558875"/>
              <a:chOff x="-3419346" y="368233"/>
              <a:chExt cx="3904920" cy="743862"/>
            </a:xfrm>
          </p:grpSpPr>
          <p:sp>
            <p:nvSpPr>
              <p:cNvPr id="27" name="Rechthoek 26">
                <a:extLst>
                  <a:ext uri="{FF2B5EF4-FFF2-40B4-BE49-F238E27FC236}">
                    <a16:creationId xmlns:a16="http://schemas.microsoft.com/office/drawing/2014/main" id="{9FA4F5CD-52AB-4776-BD99-87E9A45C02C8}"/>
                  </a:ext>
                </a:extLst>
              </p:cNvPr>
              <p:cNvSpPr/>
              <p:nvPr userDrawn="1"/>
            </p:nvSpPr>
            <p:spPr>
              <a:xfrm>
                <a:off x="-3294549" y="368233"/>
                <a:ext cx="432805" cy="244981"/>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r>
                  <a:rPr lang="nl-NL" sz="800" b="0" noProof="0" dirty="0">
                    <a:solidFill>
                      <a:srgbClr val="C00000"/>
                    </a:solidFill>
                    <a:latin typeface="Arial" panose="020B0604020202020204" pitchFamily="34" charset="0"/>
                    <a:cs typeface="Arial" panose="020B0604020202020204" pitchFamily="34" charset="0"/>
                  </a:rPr>
                  <a:t>Start</a:t>
                </a:r>
              </a:p>
            </p:txBody>
          </p:sp>
          <p:cxnSp>
            <p:nvCxnSpPr>
              <p:cNvPr id="28" name="Rechte verbindingslijn 27">
                <a:extLst>
                  <a:ext uri="{FF2B5EF4-FFF2-40B4-BE49-F238E27FC236}">
                    <a16:creationId xmlns:a16="http://schemas.microsoft.com/office/drawing/2014/main" id="{F59FA5E8-B40D-442D-954C-98248AF52CCC}"/>
                  </a:ext>
                </a:extLst>
              </p:cNvPr>
              <p:cNvCxnSpPr>
                <a:cxnSpLocks/>
              </p:cNvCxnSpPr>
              <p:nvPr userDrawn="1"/>
            </p:nvCxnSpPr>
            <p:spPr>
              <a:xfrm>
                <a:off x="-2861744" y="613214"/>
                <a:ext cx="137087"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9" name="Rechte verbindingslijn 28">
                <a:extLst>
                  <a:ext uri="{FF2B5EF4-FFF2-40B4-BE49-F238E27FC236}">
                    <a16:creationId xmlns:a16="http://schemas.microsoft.com/office/drawing/2014/main" id="{2219A9E6-57B9-4722-BCB3-8743D905512C}"/>
                  </a:ext>
                </a:extLst>
              </p:cNvPr>
              <p:cNvCxnSpPr>
                <a:cxnSpLocks/>
              </p:cNvCxnSpPr>
              <p:nvPr userDrawn="1"/>
            </p:nvCxnSpPr>
            <p:spPr>
              <a:xfrm>
                <a:off x="-3419346" y="613214"/>
                <a:ext cx="136215"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0" name="Rechthoek 29">
                <a:extLst>
                  <a:ext uri="{FF2B5EF4-FFF2-40B4-BE49-F238E27FC236}">
                    <a16:creationId xmlns:a16="http://schemas.microsoft.com/office/drawing/2014/main" id="{55E53CD2-FB57-457F-898B-223839B48866}"/>
                  </a:ext>
                </a:extLst>
              </p:cNvPr>
              <p:cNvSpPr/>
              <p:nvPr userDrawn="1"/>
            </p:nvSpPr>
            <p:spPr>
              <a:xfrm>
                <a:off x="-3289012" y="589683"/>
                <a:ext cx="422160" cy="640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31" name="Groep 30">
                <a:extLst>
                  <a:ext uri="{FF2B5EF4-FFF2-40B4-BE49-F238E27FC236}">
                    <a16:creationId xmlns:a16="http://schemas.microsoft.com/office/drawing/2014/main" id="{C5F28C0D-0F07-4CE2-A829-FE4C499131BC}"/>
                  </a:ext>
                </a:extLst>
              </p:cNvPr>
              <p:cNvGrpSpPr/>
              <p:nvPr userDrawn="1"/>
            </p:nvGrpSpPr>
            <p:grpSpPr>
              <a:xfrm>
                <a:off x="-3002834" y="720303"/>
                <a:ext cx="182598" cy="143759"/>
                <a:chOff x="-3310843" y="700986"/>
                <a:chExt cx="182598" cy="143759"/>
              </a:xfrm>
            </p:grpSpPr>
            <p:grpSp>
              <p:nvGrpSpPr>
                <p:cNvPr id="70" name="Groep 69">
                  <a:extLst>
                    <a:ext uri="{FF2B5EF4-FFF2-40B4-BE49-F238E27FC236}">
                      <a16:creationId xmlns:a16="http://schemas.microsoft.com/office/drawing/2014/main" id="{A215D106-2734-4EDA-8E49-60C330E4F134}"/>
                    </a:ext>
                  </a:extLst>
                </p:cNvPr>
                <p:cNvGrpSpPr/>
                <p:nvPr userDrawn="1"/>
              </p:nvGrpSpPr>
              <p:grpSpPr>
                <a:xfrm>
                  <a:off x="-3310843" y="700986"/>
                  <a:ext cx="182598" cy="143759"/>
                  <a:chOff x="-3310843" y="700986"/>
                  <a:chExt cx="182598" cy="143759"/>
                </a:xfrm>
              </p:grpSpPr>
              <p:cxnSp>
                <p:nvCxnSpPr>
                  <p:cNvPr id="74" name="Rechte verbindingslijn 73">
                    <a:extLst>
                      <a:ext uri="{FF2B5EF4-FFF2-40B4-BE49-F238E27FC236}">
                        <a16:creationId xmlns:a16="http://schemas.microsoft.com/office/drawing/2014/main" id="{2A8E2AAE-B9F2-4D19-BDBE-160F4D01EEB0}"/>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75" name="Rechte verbindingslijn 74">
                    <a:extLst>
                      <a:ext uri="{FF2B5EF4-FFF2-40B4-BE49-F238E27FC236}">
                        <a16:creationId xmlns:a16="http://schemas.microsoft.com/office/drawing/2014/main" id="{A83B9F74-60A0-4DB9-82EB-3F22188EA987}"/>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76" name="Rechte verbindingslijn 75">
                    <a:extLst>
                      <a:ext uri="{FF2B5EF4-FFF2-40B4-BE49-F238E27FC236}">
                        <a16:creationId xmlns:a16="http://schemas.microsoft.com/office/drawing/2014/main" id="{133C1606-7C16-4C6A-885B-4C9EE6C747E9}"/>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77" name="Rechte verbindingslijn 76">
                    <a:extLst>
                      <a:ext uri="{FF2B5EF4-FFF2-40B4-BE49-F238E27FC236}">
                        <a16:creationId xmlns:a16="http://schemas.microsoft.com/office/drawing/2014/main" id="{2D7C0014-A80B-4C86-BEB3-1E6EDD7A0957}"/>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78" name="Rechte verbindingslijn 77">
                    <a:extLst>
                      <a:ext uri="{FF2B5EF4-FFF2-40B4-BE49-F238E27FC236}">
                        <a16:creationId xmlns:a16="http://schemas.microsoft.com/office/drawing/2014/main" id="{A7390374-5F97-4D3B-8B01-A6599129983B}"/>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71" name="Groep 70">
                  <a:extLst>
                    <a:ext uri="{FF2B5EF4-FFF2-40B4-BE49-F238E27FC236}">
                      <a16:creationId xmlns:a16="http://schemas.microsoft.com/office/drawing/2014/main" id="{4423BF66-32DC-436A-A6BC-B5E0E2D27703}"/>
                    </a:ext>
                  </a:extLst>
                </p:cNvPr>
                <p:cNvGrpSpPr/>
                <p:nvPr userDrawn="1"/>
              </p:nvGrpSpPr>
              <p:grpSpPr>
                <a:xfrm flipH="1">
                  <a:off x="-3310774" y="735854"/>
                  <a:ext cx="88801" cy="72568"/>
                  <a:chOff x="-2091059" y="1395403"/>
                  <a:chExt cx="157316" cy="128558"/>
                </a:xfrm>
              </p:grpSpPr>
              <p:sp>
                <p:nvSpPr>
                  <p:cNvPr id="72" name="Rechthoek 71">
                    <a:extLst>
                      <a:ext uri="{FF2B5EF4-FFF2-40B4-BE49-F238E27FC236}">
                        <a16:creationId xmlns:a16="http://schemas.microsoft.com/office/drawing/2014/main" id="{78DD68BB-C038-43F8-AFF1-81161A5E21BF}"/>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73" name="Pijl: punthaak 72">
                    <a:extLst>
                      <a:ext uri="{FF2B5EF4-FFF2-40B4-BE49-F238E27FC236}">
                        <a16:creationId xmlns:a16="http://schemas.microsoft.com/office/drawing/2014/main" id="{526C3684-C7FD-4E41-A93D-F116E19E2CB8}"/>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32" name="Groep 31">
                <a:extLst>
                  <a:ext uri="{FF2B5EF4-FFF2-40B4-BE49-F238E27FC236}">
                    <a16:creationId xmlns:a16="http://schemas.microsoft.com/office/drawing/2014/main" id="{CE390880-0A52-481B-8490-0C0E7E228807}"/>
                  </a:ext>
                </a:extLst>
              </p:cNvPr>
              <p:cNvGrpSpPr/>
              <p:nvPr userDrawn="1"/>
            </p:nvGrpSpPr>
            <p:grpSpPr>
              <a:xfrm>
                <a:off x="-3326107" y="720303"/>
                <a:ext cx="182598" cy="143759"/>
                <a:chOff x="-3634116" y="700986"/>
                <a:chExt cx="182598" cy="143759"/>
              </a:xfrm>
            </p:grpSpPr>
            <p:grpSp>
              <p:nvGrpSpPr>
                <p:cNvPr id="61" name="Groep 60">
                  <a:extLst>
                    <a:ext uri="{FF2B5EF4-FFF2-40B4-BE49-F238E27FC236}">
                      <a16:creationId xmlns:a16="http://schemas.microsoft.com/office/drawing/2014/main" id="{6730306C-E583-42D2-AE2B-2ED4B22CBC4C}"/>
                    </a:ext>
                  </a:extLst>
                </p:cNvPr>
                <p:cNvGrpSpPr/>
                <p:nvPr userDrawn="1"/>
              </p:nvGrpSpPr>
              <p:grpSpPr>
                <a:xfrm>
                  <a:off x="-3634116" y="700986"/>
                  <a:ext cx="182598" cy="143759"/>
                  <a:chOff x="-3634116" y="700986"/>
                  <a:chExt cx="182598" cy="143759"/>
                </a:xfrm>
              </p:grpSpPr>
              <p:cxnSp>
                <p:nvCxnSpPr>
                  <p:cNvPr id="65" name="Rechte verbindingslijn 64">
                    <a:extLst>
                      <a:ext uri="{FF2B5EF4-FFF2-40B4-BE49-F238E27FC236}">
                        <a16:creationId xmlns:a16="http://schemas.microsoft.com/office/drawing/2014/main" id="{19189BDC-6600-4B47-AA44-09B3D6F48953}"/>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66" name="Rechte verbindingslijn 65">
                    <a:extLst>
                      <a:ext uri="{FF2B5EF4-FFF2-40B4-BE49-F238E27FC236}">
                        <a16:creationId xmlns:a16="http://schemas.microsoft.com/office/drawing/2014/main" id="{83D5A3DA-CFAE-4479-AD20-434F7FE2A30F}"/>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67" name="Rechte verbindingslijn 66">
                    <a:extLst>
                      <a:ext uri="{FF2B5EF4-FFF2-40B4-BE49-F238E27FC236}">
                        <a16:creationId xmlns:a16="http://schemas.microsoft.com/office/drawing/2014/main" id="{DB6561BF-E3D1-4B05-BDA8-1B4AC40D420E}"/>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68" name="Rechte verbindingslijn 67">
                    <a:extLst>
                      <a:ext uri="{FF2B5EF4-FFF2-40B4-BE49-F238E27FC236}">
                        <a16:creationId xmlns:a16="http://schemas.microsoft.com/office/drawing/2014/main" id="{A3879CF8-83FA-40DC-8A98-C82DF4BE9BCE}"/>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69" name="Rechte verbindingslijn 68">
                    <a:extLst>
                      <a:ext uri="{FF2B5EF4-FFF2-40B4-BE49-F238E27FC236}">
                        <a16:creationId xmlns:a16="http://schemas.microsoft.com/office/drawing/2014/main" id="{83F15A95-740E-4E38-B843-D440E37F6326}"/>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62" name="Groep 61">
                  <a:extLst>
                    <a:ext uri="{FF2B5EF4-FFF2-40B4-BE49-F238E27FC236}">
                      <a16:creationId xmlns:a16="http://schemas.microsoft.com/office/drawing/2014/main" id="{E1459926-C4A7-40DB-A0F5-06D11095EED9}"/>
                    </a:ext>
                  </a:extLst>
                </p:cNvPr>
                <p:cNvGrpSpPr/>
                <p:nvPr userDrawn="1"/>
              </p:nvGrpSpPr>
              <p:grpSpPr>
                <a:xfrm>
                  <a:off x="-3634047" y="735854"/>
                  <a:ext cx="88801" cy="72568"/>
                  <a:chOff x="-2091059" y="1395403"/>
                  <a:chExt cx="157316" cy="128558"/>
                </a:xfrm>
              </p:grpSpPr>
              <p:sp>
                <p:nvSpPr>
                  <p:cNvPr id="63" name="Rechthoek 62">
                    <a:extLst>
                      <a:ext uri="{FF2B5EF4-FFF2-40B4-BE49-F238E27FC236}">
                        <a16:creationId xmlns:a16="http://schemas.microsoft.com/office/drawing/2014/main" id="{0B97DB80-6F22-4641-B243-A5B36756AD95}"/>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64" name="Pijl: punthaak 63">
                    <a:extLst>
                      <a:ext uri="{FF2B5EF4-FFF2-40B4-BE49-F238E27FC236}">
                        <a16:creationId xmlns:a16="http://schemas.microsoft.com/office/drawing/2014/main" id="{81510F9D-FA45-4DC4-A4D6-D0CA8E65C0D0}"/>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cxnSp>
            <p:nvCxnSpPr>
              <p:cNvPr id="33" name="Rechte verbindingslijn 32">
                <a:extLst>
                  <a:ext uri="{FF2B5EF4-FFF2-40B4-BE49-F238E27FC236}">
                    <a16:creationId xmlns:a16="http://schemas.microsoft.com/office/drawing/2014/main" id="{CE73AA2D-A984-4582-80C3-CEC41C5ECDFC}"/>
                  </a:ext>
                </a:extLst>
              </p:cNvPr>
              <p:cNvCxnSpPr>
                <a:cxnSpLocks/>
              </p:cNvCxnSpPr>
              <p:nvPr userDrawn="1"/>
            </p:nvCxnSpPr>
            <p:spPr>
              <a:xfrm flipV="1">
                <a:off x="-3136454" y="523622"/>
                <a:ext cx="720437" cy="188422"/>
              </a:xfrm>
              <a:prstGeom prst="line">
                <a:avLst/>
              </a:prstGeom>
              <a:noFill/>
              <a:ln w="19050" cap="rnd" cmpd="sng" algn="ctr">
                <a:solidFill>
                  <a:schemeClr val="accent1"/>
                </a:solidFill>
                <a:prstDash val="solid"/>
                <a:headEnd type="oval"/>
              </a:ln>
              <a:effectLst/>
            </p:spPr>
          </p:cxnSp>
          <p:cxnSp>
            <p:nvCxnSpPr>
              <p:cNvPr id="34" name="Rechte verbindingslijn 33">
                <a:extLst>
                  <a:ext uri="{FF2B5EF4-FFF2-40B4-BE49-F238E27FC236}">
                    <a16:creationId xmlns:a16="http://schemas.microsoft.com/office/drawing/2014/main" id="{212AC248-2B04-43FA-B4C4-D016F8B48A65}"/>
                  </a:ext>
                </a:extLst>
              </p:cNvPr>
              <p:cNvCxnSpPr>
                <a:cxnSpLocks/>
              </p:cNvCxnSpPr>
              <p:nvPr userDrawn="1"/>
            </p:nvCxnSpPr>
            <p:spPr>
              <a:xfrm>
                <a:off x="-2820570" y="712044"/>
                <a:ext cx="399011" cy="238298"/>
              </a:xfrm>
              <a:prstGeom prst="line">
                <a:avLst/>
              </a:prstGeom>
              <a:noFill/>
              <a:ln w="19050" cap="rnd" cmpd="sng" algn="ctr">
                <a:solidFill>
                  <a:schemeClr val="accent1"/>
                </a:solidFill>
                <a:prstDash val="solid"/>
                <a:headEnd type="oval"/>
              </a:ln>
              <a:effectLst/>
            </p:spPr>
          </p:cxnSp>
          <p:grpSp>
            <p:nvGrpSpPr>
              <p:cNvPr id="35" name="Groep 34">
                <a:extLst>
                  <a:ext uri="{FF2B5EF4-FFF2-40B4-BE49-F238E27FC236}">
                    <a16:creationId xmlns:a16="http://schemas.microsoft.com/office/drawing/2014/main" id="{30FCA7B2-76DE-4CA2-9504-707B10B95579}"/>
                  </a:ext>
                </a:extLst>
              </p:cNvPr>
              <p:cNvGrpSpPr/>
              <p:nvPr userDrawn="1"/>
            </p:nvGrpSpPr>
            <p:grpSpPr>
              <a:xfrm>
                <a:off x="-2425037" y="370226"/>
                <a:ext cx="357690" cy="330595"/>
                <a:chOff x="-2721817" y="347336"/>
                <a:chExt cx="432805" cy="400021"/>
              </a:xfrm>
            </p:grpSpPr>
            <p:sp>
              <p:nvSpPr>
                <p:cNvPr id="50" name="Rechthoek 49">
                  <a:extLst>
                    <a:ext uri="{FF2B5EF4-FFF2-40B4-BE49-F238E27FC236}">
                      <a16:creationId xmlns:a16="http://schemas.microsoft.com/office/drawing/2014/main" id="{DE2E2755-9136-4802-B62E-C6268827E939}"/>
                    </a:ext>
                  </a:extLst>
                </p:cNvPr>
                <p:cNvSpPr/>
                <p:nvPr userDrawn="1"/>
              </p:nvSpPr>
              <p:spPr>
                <a:xfrm>
                  <a:off x="-2721817" y="347336"/>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51" name="Groep 50">
                  <a:extLst>
                    <a:ext uri="{FF2B5EF4-FFF2-40B4-BE49-F238E27FC236}">
                      <a16:creationId xmlns:a16="http://schemas.microsoft.com/office/drawing/2014/main" id="{3C9480B5-41BF-43B1-A36D-E18887D33B86}"/>
                    </a:ext>
                  </a:extLst>
                </p:cNvPr>
                <p:cNvGrpSpPr/>
                <p:nvPr userDrawn="1"/>
              </p:nvGrpSpPr>
              <p:grpSpPr>
                <a:xfrm>
                  <a:off x="-2652453" y="431583"/>
                  <a:ext cx="294076" cy="231526"/>
                  <a:chOff x="-3634116" y="700986"/>
                  <a:chExt cx="182598" cy="143759"/>
                </a:xfrm>
              </p:grpSpPr>
              <p:grpSp>
                <p:nvGrpSpPr>
                  <p:cNvPr id="52" name="Groep 51">
                    <a:extLst>
                      <a:ext uri="{FF2B5EF4-FFF2-40B4-BE49-F238E27FC236}">
                        <a16:creationId xmlns:a16="http://schemas.microsoft.com/office/drawing/2014/main" id="{5AE05DEE-CA7C-438A-B964-200209240966}"/>
                      </a:ext>
                    </a:extLst>
                  </p:cNvPr>
                  <p:cNvGrpSpPr/>
                  <p:nvPr userDrawn="1"/>
                </p:nvGrpSpPr>
                <p:grpSpPr>
                  <a:xfrm>
                    <a:off x="-3634116" y="700986"/>
                    <a:ext cx="182598" cy="143759"/>
                    <a:chOff x="-3634116" y="700986"/>
                    <a:chExt cx="182598" cy="143759"/>
                  </a:xfrm>
                </p:grpSpPr>
                <p:cxnSp>
                  <p:nvCxnSpPr>
                    <p:cNvPr id="56" name="Rechte verbindingslijn 55">
                      <a:extLst>
                        <a:ext uri="{FF2B5EF4-FFF2-40B4-BE49-F238E27FC236}">
                          <a16:creationId xmlns:a16="http://schemas.microsoft.com/office/drawing/2014/main" id="{D8E1A665-0A58-4ACA-A237-B082E66AF59F}"/>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57" name="Rechte verbindingslijn 56">
                      <a:extLst>
                        <a:ext uri="{FF2B5EF4-FFF2-40B4-BE49-F238E27FC236}">
                          <a16:creationId xmlns:a16="http://schemas.microsoft.com/office/drawing/2014/main" id="{4AF28E9A-1EBB-4563-AAA1-3D76AD1CD72C}"/>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58" name="Rechte verbindingslijn 57">
                      <a:extLst>
                        <a:ext uri="{FF2B5EF4-FFF2-40B4-BE49-F238E27FC236}">
                          <a16:creationId xmlns:a16="http://schemas.microsoft.com/office/drawing/2014/main" id="{2533A9CD-1F4A-42AE-AA36-A766A126A349}"/>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59" name="Rechte verbindingslijn 58">
                      <a:extLst>
                        <a:ext uri="{FF2B5EF4-FFF2-40B4-BE49-F238E27FC236}">
                          <a16:creationId xmlns:a16="http://schemas.microsoft.com/office/drawing/2014/main" id="{9635BCC6-E85F-44EA-BF3B-FAD3767BAE19}"/>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60" name="Rechte verbindingslijn 59">
                      <a:extLst>
                        <a:ext uri="{FF2B5EF4-FFF2-40B4-BE49-F238E27FC236}">
                          <a16:creationId xmlns:a16="http://schemas.microsoft.com/office/drawing/2014/main" id="{26F6A868-BC22-4BC5-86E9-29588E96A4C9}"/>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53" name="Groep 52">
                    <a:extLst>
                      <a:ext uri="{FF2B5EF4-FFF2-40B4-BE49-F238E27FC236}">
                        <a16:creationId xmlns:a16="http://schemas.microsoft.com/office/drawing/2014/main" id="{74863757-63B0-4387-93F2-C3D604EF6950}"/>
                      </a:ext>
                    </a:extLst>
                  </p:cNvPr>
                  <p:cNvGrpSpPr/>
                  <p:nvPr userDrawn="1"/>
                </p:nvGrpSpPr>
                <p:grpSpPr>
                  <a:xfrm>
                    <a:off x="-3634047" y="735854"/>
                    <a:ext cx="88801" cy="72568"/>
                    <a:chOff x="-2091059" y="1395403"/>
                    <a:chExt cx="157316" cy="128558"/>
                  </a:xfrm>
                </p:grpSpPr>
                <p:sp>
                  <p:nvSpPr>
                    <p:cNvPr id="54" name="Rechthoek 53">
                      <a:extLst>
                        <a:ext uri="{FF2B5EF4-FFF2-40B4-BE49-F238E27FC236}">
                          <a16:creationId xmlns:a16="http://schemas.microsoft.com/office/drawing/2014/main" id="{39808003-1E18-4B0E-893E-1542C016F7F9}"/>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55" name="Pijl: punthaak 54">
                      <a:extLst>
                        <a:ext uri="{FF2B5EF4-FFF2-40B4-BE49-F238E27FC236}">
                          <a16:creationId xmlns:a16="http://schemas.microsoft.com/office/drawing/2014/main" id="{8C8C9D08-914C-42CF-9D1A-4AA909F55EBC}"/>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grpSp>
            <p:nvGrpSpPr>
              <p:cNvPr id="36" name="Groep 35">
                <a:extLst>
                  <a:ext uri="{FF2B5EF4-FFF2-40B4-BE49-F238E27FC236}">
                    <a16:creationId xmlns:a16="http://schemas.microsoft.com/office/drawing/2014/main" id="{5E2C8D59-4464-4323-9342-36DD639F9D32}"/>
                  </a:ext>
                </a:extLst>
              </p:cNvPr>
              <p:cNvGrpSpPr/>
              <p:nvPr userDrawn="1"/>
            </p:nvGrpSpPr>
            <p:grpSpPr>
              <a:xfrm>
                <a:off x="-2425037" y="781500"/>
                <a:ext cx="357690" cy="330595"/>
                <a:chOff x="-2721817" y="782525"/>
                <a:chExt cx="432805" cy="400021"/>
              </a:xfrm>
            </p:grpSpPr>
            <p:sp>
              <p:nvSpPr>
                <p:cNvPr id="39" name="Rechthoek 38">
                  <a:extLst>
                    <a:ext uri="{FF2B5EF4-FFF2-40B4-BE49-F238E27FC236}">
                      <a16:creationId xmlns:a16="http://schemas.microsoft.com/office/drawing/2014/main" id="{E1335D0B-76E9-4298-8D3F-FD572931CD64}"/>
                    </a:ext>
                  </a:extLst>
                </p:cNvPr>
                <p:cNvSpPr/>
                <p:nvPr userDrawn="1"/>
              </p:nvSpPr>
              <p:spPr>
                <a:xfrm>
                  <a:off x="-2721817" y="782525"/>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40" name="Groep 39">
                  <a:extLst>
                    <a:ext uri="{FF2B5EF4-FFF2-40B4-BE49-F238E27FC236}">
                      <a16:creationId xmlns:a16="http://schemas.microsoft.com/office/drawing/2014/main" id="{48E40264-32A6-4DDB-831A-3D3A8947EF57}"/>
                    </a:ext>
                  </a:extLst>
                </p:cNvPr>
                <p:cNvGrpSpPr/>
                <p:nvPr userDrawn="1"/>
              </p:nvGrpSpPr>
              <p:grpSpPr>
                <a:xfrm>
                  <a:off x="-2652453" y="866772"/>
                  <a:ext cx="294076" cy="231526"/>
                  <a:chOff x="-3310843" y="700986"/>
                  <a:chExt cx="182598" cy="143759"/>
                </a:xfrm>
              </p:grpSpPr>
              <p:grpSp>
                <p:nvGrpSpPr>
                  <p:cNvPr id="41" name="Groep 40">
                    <a:extLst>
                      <a:ext uri="{FF2B5EF4-FFF2-40B4-BE49-F238E27FC236}">
                        <a16:creationId xmlns:a16="http://schemas.microsoft.com/office/drawing/2014/main" id="{F77E6DCB-0625-481A-BD99-D2C9A51954D8}"/>
                      </a:ext>
                    </a:extLst>
                  </p:cNvPr>
                  <p:cNvGrpSpPr/>
                  <p:nvPr userDrawn="1"/>
                </p:nvGrpSpPr>
                <p:grpSpPr>
                  <a:xfrm>
                    <a:off x="-3310843" y="700986"/>
                    <a:ext cx="182598" cy="143759"/>
                    <a:chOff x="-3310843" y="700986"/>
                    <a:chExt cx="182598" cy="143759"/>
                  </a:xfrm>
                </p:grpSpPr>
                <p:cxnSp>
                  <p:nvCxnSpPr>
                    <p:cNvPr id="45" name="Rechte verbindingslijn 44">
                      <a:extLst>
                        <a:ext uri="{FF2B5EF4-FFF2-40B4-BE49-F238E27FC236}">
                          <a16:creationId xmlns:a16="http://schemas.microsoft.com/office/drawing/2014/main" id="{7BE76351-6A99-4948-8B32-27A6D6E15D39}"/>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46" name="Rechte verbindingslijn 45">
                      <a:extLst>
                        <a:ext uri="{FF2B5EF4-FFF2-40B4-BE49-F238E27FC236}">
                          <a16:creationId xmlns:a16="http://schemas.microsoft.com/office/drawing/2014/main" id="{DC4FEEE3-4265-4C64-9468-FBE0BB8EB648}"/>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47" name="Rechte verbindingslijn 46">
                      <a:extLst>
                        <a:ext uri="{FF2B5EF4-FFF2-40B4-BE49-F238E27FC236}">
                          <a16:creationId xmlns:a16="http://schemas.microsoft.com/office/drawing/2014/main" id="{87E50978-BD2D-4B4F-935B-0EC40F64E3A1}"/>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48" name="Rechte verbindingslijn 47">
                      <a:extLst>
                        <a:ext uri="{FF2B5EF4-FFF2-40B4-BE49-F238E27FC236}">
                          <a16:creationId xmlns:a16="http://schemas.microsoft.com/office/drawing/2014/main" id="{9C29ABA5-68D2-4C94-8DE1-7E20D4ECD153}"/>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49" name="Rechte verbindingslijn 48">
                      <a:extLst>
                        <a:ext uri="{FF2B5EF4-FFF2-40B4-BE49-F238E27FC236}">
                          <a16:creationId xmlns:a16="http://schemas.microsoft.com/office/drawing/2014/main" id="{6952FC7D-9630-4B97-8EE2-B99262A487EB}"/>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42" name="Groep 41">
                    <a:extLst>
                      <a:ext uri="{FF2B5EF4-FFF2-40B4-BE49-F238E27FC236}">
                        <a16:creationId xmlns:a16="http://schemas.microsoft.com/office/drawing/2014/main" id="{B06C2143-57C9-486F-B0AE-B9858B2B0E74}"/>
                      </a:ext>
                    </a:extLst>
                  </p:cNvPr>
                  <p:cNvGrpSpPr/>
                  <p:nvPr userDrawn="1"/>
                </p:nvGrpSpPr>
                <p:grpSpPr>
                  <a:xfrm flipH="1">
                    <a:off x="-3310774" y="735854"/>
                    <a:ext cx="88801" cy="72568"/>
                    <a:chOff x="-2091059" y="1395403"/>
                    <a:chExt cx="157316" cy="128558"/>
                  </a:xfrm>
                </p:grpSpPr>
                <p:sp>
                  <p:nvSpPr>
                    <p:cNvPr id="43" name="Rechthoek 42">
                      <a:extLst>
                        <a:ext uri="{FF2B5EF4-FFF2-40B4-BE49-F238E27FC236}">
                          <a16:creationId xmlns:a16="http://schemas.microsoft.com/office/drawing/2014/main" id="{265BCCAF-45F1-4938-B5C6-D32F23605674}"/>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44" name="Pijl: punthaak 43">
                      <a:extLst>
                        <a:ext uri="{FF2B5EF4-FFF2-40B4-BE49-F238E27FC236}">
                          <a16:creationId xmlns:a16="http://schemas.microsoft.com/office/drawing/2014/main" id="{354DF70E-D615-43B8-B34A-757E16BBC529}"/>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sp>
            <p:nvSpPr>
              <p:cNvPr id="37" name="Rechthoek 36">
                <a:extLst>
                  <a:ext uri="{FF2B5EF4-FFF2-40B4-BE49-F238E27FC236}">
                    <a16:creationId xmlns:a16="http://schemas.microsoft.com/office/drawing/2014/main" id="{A03E8A52-AE3C-4F83-8061-F3EDD2C32B3D}"/>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omhoog</a:t>
                </a:r>
              </a:p>
            </p:txBody>
          </p:sp>
          <p:sp>
            <p:nvSpPr>
              <p:cNvPr id="38" name="Rechthoek 37">
                <a:extLst>
                  <a:ext uri="{FF2B5EF4-FFF2-40B4-BE49-F238E27FC236}">
                    <a16:creationId xmlns:a16="http://schemas.microsoft.com/office/drawing/2014/main" id="{3A8CF59A-490E-46FB-8B8B-FC616F27A28E}"/>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omlaag</a:t>
                </a:r>
              </a:p>
            </p:txBody>
          </p:sp>
        </p:grpSp>
        <p:cxnSp>
          <p:nvCxnSpPr>
            <p:cNvPr id="17" name="Rechte verbindingslijn 16">
              <a:extLst>
                <a:ext uri="{FF2B5EF4-FFF2-40B4-BE49-F238E27FC236}">
                  <a16:creationId xmlns:a16="http://schemas.microsoft.com/office/drawing/2014/main" id="{EB7C4994-EBCA-4316-870C-E57D177BA81D}"/>
                </a:ext>
              </a:extLst>
            </p:cNvPr>
            <p:cNvCxnSpPr>
              <a:cxnSpLocks/>
            </p:cNvCxnSpPr>
            <p:nvPr userDrawn="1"/>
          </p:nvCxnSpPr>
          <p:spPr>
            <a:xfrm>
              <a:off x="-3419346" y="1020931"/>
              <a:ext cx="3176013" cy="0"/>
            </a:xfrm>
            <a:prstGeom prst="line">
              <a:avLst/>
            </a:prstGeom>
            <a:noFill/>
            <a:ln w="3175" cap="flat" cmpd="sng" algn="ctr">
              <a:solidFill>
                <a:schemeClr val="accent1"/>
              </a:solidFill>
              <a:prstDash val="solid"/>
            </a:ln>
            <a:effectLst/>
          </p:spPr>
        </p:cxnSp>
        <p:sp>
          <p:nvSpPr>
            <p:cNvPr id="18" name="Rechthoek 17">
              <a:extLst>
                <a:ext uri="{FF2B5EF4-FFF2-40B4-BE49-F238E27FC236}">
                  <a16:creationId xmlns:a16="http://schemas.microsoft.com/office/drawing/2014/main" id="{BD4E80FE-2A82-45EF-9064-4DB9C7BA61DA}"/>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chemeClr val="accent2"/>
                </a:buClr>
                <a:buSzTx/>
                <a:buFont typeface="Wingdings" panose="05000000000000000000" pitchFamily="2" charset="2"/>
                <a:buChar char="§"/>
                <a:tabLst/>
                <a:defRPr/>
              </a:pP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sp>
          <p:nvSpPr>
            <p:cNvPr id="19" name="Ovaal 18">
              <a:extLst>
                <a:ext uri="{FF2B5EF4-FFF2-40B4-BE49-F238E27FC236}">
                  <a16:creationId xmlns:a16="http://schemas.microsoft.com/office/drawing/2014/main" id="{A9A206AE-3B43-4997-8894-8545226520EF}"/>
                </a:ext>
              </a:extLst>
            </p:cNvPr>
            <p:cNvSpPr/>
            <p:nvPr userDrawn="1"/>
          </p:nvSpPr>
          <p:spPr>
            <a:xfrm>
              <a:off x="-3425006" y="2091065"/>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20" name="Rechthoek 19">
              <a:extLst>
                <a:ext uri="{FF2B5EF4-FFF2-40B4-BE49-F238E27FC236}">
                  <a16:creationId xmlns:a16="http://schemas.microsoft.com/office/drawing/2014/main" id="{35CC1374-5A66-4B67-AF8D-1486BC8F64BA}"/>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0363" marR="0" lvl="1" indent="-193675" algn="l" defTabSz="914400" rtl="0" eaLnBrk="1" fontAlgn="auto" latinLnBrk="0" hangingPunct="1">
                <a:lnSpc>
                  <a:spcPct val="100000"/>
                </a:lnSpc>
                <a:spcBef>
                  <a:spcPts val="600"/>
                </a:spcBef>
                <a:spcAft>
                  <a:spcPts val="600"/>
                </a:spcAft>
                <a:buClr>
                  <a:schemeClr val="accent2"/>
                </a:buClr>
                <a:buSzTx/>
                <a:buFont typeface="Calibri" panose="020F0502020204030204" pitchFamily="34" charset="0"/>
                <a:buChar char="→"/>
                <a:tabLst/>
                <a:defRPr/>
              </a:pPr>
              <a:r>
                <a:rPr lang="nl-NL" sz="1100" b="0" i="0" kern="1200" noProof="0" dirty="0">
                  <a:solidFill>
                    <a:schemeClr val="tx1">
                      <a:lumMod val="65000"/>
                      <a:lumOff val="35000"/>
                    </a:schemeClr>
                  </a:solidFill>
                  <a:latin typeface="Arial" charset="0"/>
                  <a:ea typeface="+mn-ea"/>
                  <a:cs typeface="+mn-cs"/>
                </a:rPr>
                <a:t>Sub-</a:t>
              </a:r>
              <a:r>
                <a:rPr lang="nl-NL" sz="1100" b="0" i="0" kern="1200" noProof="0" dirty="0" err="1">
                  <a:solidFill>
                    <a:schemeClr val="tx1">
                      <a:lumMod val="65000"/>
                      <a:lumOff val="35000"/>
                    </a:schemeClr>
                  </a:solidFill>
                  <a:latin typeface="Arial" charset="0"/>
                  <a:ea typeface="+mn-ea"/>
                  <a:cs typeface="+mn-cs"/>
                </a:rPr>
                <a:t>bullet</a:t>
              </a:r>
              <a:endParaRPr lang="nl-NL" sz="1100" b="0" i="0" kern="1200" noProof="0" dirty="0">
                <a:solidFill>
                  <a:schemeClr val="tx1">
                    <a:lumMod val="65000"/>
                    <a:lumOff val="35000"/>
                  </a:schemeClr>
                </a:solidFill>
                <a:latin typeface="Arial" charset="0"/>
                <a:ea typeface="+mn-ea"/>
                <a:cs typeface="+mn-cs"/>
              </a:endParaRPr>
            </a:p>
          </p:txBody>
        </p:sp>
        <p:sp>
          <p:nvSpPr>
            <p:cNvPr id="21" name="Ovaal 20">
              <a:extLst>
                <a:ext uri="{FF2B5EF4-FFF2-40B4-BE49-F238E27FC236}">
                  <a16:creationId xmlns:a16="http://schemas.microsoft.com/office/drawing/2014/main" id="{E4F4B783-DDFB-4507-AFC4-D74E6AE8402F}"/>
                </a:ext>
              </a:extLst>
            </p:cNvPr>
            <p:cNvSpPr/>
            <p:nvPr userDrawn="1"/>
          </p:nvSpPr>
          <p:spPr>
            <a:xfrm>
              <a:off x="-3425006" y="2465241"/>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22" name="Rechthoek 21">
              <a:extLst>
                <a:ext uri="{FF2B5EF4-FFF2-40B4-BE49-F238E27FC236}">
                  <a16:creationId xmlns:a16="http://schemas.microsoft.com/office/drawing/2014/main" id="{E0611044-0E9E-43F2-B4B5-3226A30827B2}"/>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0" marR="0" lvl="0" indent="0" algn="l" defTabSz="914400" rtl="0" eaLnBrk="1" fontAlgn="auto" latinLnBrk="0" hangingPunct="1">
                <a:lnSpc>
                  <a:spcPct val="90000"/>
                </a:lnSpc>
                <a:spcBef>
                  <a:spcPts val="600"/>
                </a:spcBef>
                <a:spcAft>
                  <a:spcPts val="600"/>
                </a:spcAft>
                <a:buClr>
                  <a:schemeClr val="accent2"/>
                </a:buClr>
                <a:buSzTx/>
                <a:buFont typeface="Arial" panose="020B0604020202020204" pitchFamily="34" charset="0"/>
                <a:buNone/>
                <a:tabLst/>
                <a:defRPr/>
              </a:pPr>
              <a:r>
                <a:rPr kumimoji="0" lang="en-US" sz="1100" b="0" i="0" u="none" strike="noStrike" kern="0" cap="none" spc="0" normalizeH="0" baseline="0" noProof="0" dirty="0" err="1">
                  <a:ln>
                    <a:noFill/>
                  </a:ln>
                  <a:solidFill>
                    <a:schemeClr val="tx1">
                      <a:lumMod val="65000"/>
                      <a:lumOff val="35000"/>
                    </a:schemeClr>
                  </a:solidFill>
                  <a:effectLst/>
                  <a:uLnTx/>
                  <a:uFillTx/>
                  <a:latin typeface="Arial" charset="0"/>
                  <a:ea typeface="+mn-ea"/>
                  <a:cs typeface="Segoe UI Light" panose="020B0502040204020203" pitchFamily="34" charset="0"/>
                </a:rPr>
                <a:t>Leestekst</a:t>
              </a:r>
              <a:endParaRPr kumimoji="0" lang="en-US" sz="1100" b="0" i="0" u="none" strike="noStrike" kern="0" cap="none" spc="0" normalizeH="0" baseline="0" noProof="0" dirty="0">
                <a:ln>
                  <a:noFill/>
                </a:ln>
                <a:solidFill>
                  <a:schemeClr val="tx1">
                    <a:lumMod val="65000"/>
                    <a:lumOff val="35000"/>
                  </a:schemeClr>
                </a:solidFill>
                <a:effectLst/>
                <a:uLnTx/>
                <a:uFillTx/>
                <a:latin typeface="Arial" charset="0"/>
                <a:ea typeface="+mn-ea"/>
                <a:cs typeface="Segoe UI Light" panose="020B0502040204020203" pitchFamily="34" charset="0"/>
              </a:endParaRPr>
            </a:p>
          </p:txBody>
        </p:sp>
        <p:sp>
          <p:nvSpPr>
            <p:cNvPr id="23" name="Ovaal 22">
              <a:extLst>
                <a:ext uri="{FF2B5EF4-FFF2-40B4-BE49-F238E27FC236}">
                  <a16:creationId xmlns:a16="http://schemas.microsoft.com/office/drawing/2014/main" id="{BE1AEAC6-B72B-4980-BE58-F3C15585662B}"/>
                </a:ext>
              </a:extLst>
            </p:cNvPr>
            <p:cNvSpPr/>
            <p:nvPr userDrawn="1"/>
          </p:nvSpPr>
          <p:spPr>
            <a:xfrm>
              <a:off x="-3425006" y="2837886"/>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4</a:t>
              </a:r>
            </a:p>
          </p:txBody>
        </p:sp>
        <p:sp>
          <p:nvSpPr>
            <p:cNvPr id="24" name="Rechthoek 23">
              <a:extLst>
                <a:ext uri="{FF2B5EF4-FFF2-40B4-BE49-F238E27FC236}">
                  <a16:creationId xmlns:a16="http://schemas.microsoft.com/office/drawing/2014/main" id="{D8AB3394-4B15-48B1-90CE-1A28F0722D3A}"/>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3" indent="0" algn="l" defTabSz="914400" rtl="0" eaLnBrk="1" fontAlgn="auto" latinLnBrk="0" hangingPunct="1">
                <a:lnSpc>
                  <a:spcPct val="100000"/>
                </a:lnSpc>
                <a:spcBef>
                  <a:spcPts val="600"/>
                </a:spcBef>
                <a:spcAft>
                  <a:spcPts val="300"/>
                </a:spcAft>
                <a:buClrTx/>
                <a:buSzTx/>
                <a:buFont typeface="Arial" panose="020B0604020202020204" pitchFamily="34" charset="0"/>
                <a:buNone/>
                <a:tabLst/>
                <a:defRPr/>
              </a:pPr>
              <a:r>
                <a:rPr lang="nl-NL" sz="1400" b="0" i="0" kern="1200" baseline="0" noProof="0" dirty="0">
                  <a:solidFill>
                    <a:schemeClr val="accent1"/>
                  </a:solidFill>
                  <a:effectLst/>
                  <a:latin typeface="Arial" charset="0"/>
                  <a:ea typeface="+mn-ea"/>
                  <a:cs typeface="+mn-cs"/>
                </a:rPr>
                <a:t>Subtitel</a:t>
              </a:r>
            </a:p>
          </p:txBody>
        </p:sp>
        <p:sp>
          <p:nvSpPr>
            <p:cNvPr id="25" name="Ovaal 24">
              <a:extLst>
                <a:ext uri="{FF2B5EF4-FFF2-40B4-BE49-F238E27FC236}">
                  <a16:creationId xmlns:a16="http://schemas.microsoft.com/office/drawing/2014/main" id="{EAE8FED3-E44C-4AFA-A5DE-3EA030EF9215}"/>
                </a:ext>
              </a:extLst>
            </p:cNvPr>
            <p:cNvSpPr/>
            <p:nvPr userDrawn="1"/>
          </p:nvSpPr>
          <p:spPr>
            <a:xfrm>
              <a:off x="-3425006" y="3221492"/>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5</a:t>
              </a:r>
            </a:p>
          </p:txBody>
        </p:sp>
        <p:sp>
          <p:nvSpPr>
            <p:cNvPr id="26" name="Rechthoek 25">
              <a:extLst>
                <a:ext uri="{FF2B5EF4-FFF2-40B4-BE49-F238E27FC236}">
                  <a16:creationId xmlns:a16="http://schemas.microsoft.com/office/drawing/2014/main" id="{573B7FDE-ABAB-4FF1-ACF9-86131B45B6CF}"/>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Gebruik, onder de tab ‘Start’, de lijstniveau-knoppen, zoals hierboven aangegeven, om een tekst niveau te kiezen. Kies uit:</a:t>
              </a:r>
            </a:p>
          </p:txBody>
        </p:sp>
      </p:grpSp>
      <p:grpSp>
        <p:nvGrpSpPr>
          <p:cNvPr id="93" name="Grid" hidden="1">
            <a:extLst>
              <a:ext uri="{FF2B5EF4-FFF2-40B4-BE49-F238E27FC236}">
                <a16:creationId xmlns:a16="http://schemas.microsoft.com/office/drawing/2014/main" id="{F2E79011-BDA0-4EB2-AB8A-0BC0103BB30A}"/>
              </a:ext>
            </a:extLst>
          </p:cNvPr>
          <p:cNvGrpSpPr/>
          <p:nvPr userDrawn="1"/>
        </p:nvGrpSpPr>
        <p:grpSpPr>
          <a:xfrm>
            <a:off x="-18224" y="-2"/>
            <a:ext cx="12210224" cy="6858005"/>
            <a:chOff x="-18224" y="-2"/>
            <a:chExt cx="12210224" cy="6858005"/>
          </a:xfrm>
          <a:solidFill>
            <a:schemeClr val="accent6">
              <a:alpha val="27843"/>
            </a:schemeClr>
          </a:solidFill>
        </p:grpSpPr>
        <p:sp>
          <p:nvSpPr>
            <p:cNvPr id="84" name="Rechthoek 83">
              <a:extLst>
                <a:ext uri="{FF2B5EF4-FFF2-40B4-BE49-F238E27FC236}">
                  <a16:creationId xmlns:a16="http://schemas.microsoft.com/office/drawing/2014/main" id="{90500149-5BE0-4897-AEEB-793069303CDD}"/>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5" name="Rechthoek 84">
              <a:extLst>
                <a:ext uri="{FF2B5EF4-FFF2-40B4-BE49-F238E27FC236}">
                  <a16:creationId xmlns:a16="http://schemas.microsoft.com/office/drawing/2014/main" id="{AD9AAC45-F9FB-4633-BA96-4195FD6C62EF}"/>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6" name="Rechthoek 85">
              <a:extLst>
                <a:ext uri="{FF2B5EF4-FFF2-40B4-BE49-F238E27FC236}">
                  <a16:creationId xmlns:a16="http://schemas.microsoft.com/office/drawing/2014/main" id="{D248C5CF-8FA0-41A1-9FDE-D39C0444ACA3}"/>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87" name="Rechthoek 86">
              <a:extLst>
                <a:ext uri="{FF2B5EF4-FFF2-40B4-BE49-F238E27FC236}">
                  <a16:creationId xmlns:a16="http://schemas.microsoft.com/office/drawing/2014/main" id="{E30ACC1B-782C-4A42-B117-69F5F95858CA}"/>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88" name="Rechthoek 87">
              <a:extLst>
                <a:ext uri="{FF2B5EF4-FFF2-40B4-BE49-F238E27FC236}">
                  <a16:creationId xmlns:a16="http://schemas.microsoft.com/office/drawing/2014/main" id="{8A5F31ED-81A5-4E3D-BE6C-C9CCE8A6E2BA}"/>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0" name="Rechthoek 89">
              <a:extLst>
                <a:ext uri="{FF2B5EF4-FFF2-40B4-BE49-F238E27FC236}">
                  <a16:creationId xmlns:a16="http://schemas.microsoft.com/office/drawing/2014/main" id="{D772786D-35D8-4CB8-89C6-A3B5DD739E4E}"/>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1" name="Rechthoek 90">
              <a:extLst>
                <a:ext uri="{FF2B5EF4-FFF2-40B4-BE49-F238E27FC236}">
                  <a16:creationId xmlns:a16="http://schemas.microsoft.com/office/drawing/2014/main" id="{34182EF8-D8D7-4E0C-953E-17C74B3BB091}"/>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2" name="Rechthoek 91">
              <a:extLst>
                <a:ext uri="{FF2B5EF4-FFF2-40B4-BE49-F238E27FC236}">
                  <a16:creationId xmlns:a16="http://schemas.microsoft.com/office/drawing/2014/main" id="{980B90D0-99F8-42CD-B87F-1B99ED60DABF}"/>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94" name="Rechthoek 93">
              <a:extLst>
                <a:ext uri="{FF2B5EF4-FFF2-40B4-BE49-F238E27FC236}">
                  <a16:creationId xmlns:a16="http://schemas.microsoft.com/office/drawing/2014/main" id="{4949361B-D8FD-4672-9C19-1C9FD159D51A}"/>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120" name="Tijdelijke aanduiding voor tekst 105">
            <a:extLst>
              <a:ext uri="{FF2B5EF4-FFF2-40B4-BE49-F238E27FC236}">
                <a16:creationId xmlns:a16="http://schemas.microsoft.com/office/drawing/2014/main" id="{A712829F-BEAE-426A-BB01-5EAB34DEDC77}"/>
              </a:ext>
            </a:extLst>
          </p:cNvPr>
          <p:cNvSpPr>
            <a:spLocks noGrp="1"/>
          </p:cNvSpPr>
          <p:nvPr>
            <p:ph type="body" sz="quarter" idx="13"/>
          </p:nvPr>
        </p:nvSpPr>
        <p:spPr>
          <a:xfrm>
            <a:off x="-9524" y="0"/>
            <a:ext cx="2739600" cy="1904400"/>
          </a:xfrm>
          <a:blipFill>
            <a:blip r:embed="rId2"/>
            <a:stretch>
              <a:fillRect/>
            </a:stretch>
          </a:blipFill>
        </p:spPr>
        <p:txBody>
          <a:bodyPr/>
          <a:lstStyle>
            <a:lvl1pPr marL="0" indent="0">
              <a:buNone/>
              <a:defRPr sz="100">
                <a:solidFill>
                  <a:schemeClr val="bg2"/>
                </a:solidFill>
              </a:defRPr>
            </a:lvl1pPr>
          </a:lstStyle>
          <a:p>
            <a:pPr lvl="0"/>
            <a:endParaRPr lang="nl-NL" dirty="0"/>
          </a:p>
        </p:txBody>
      </p:sp>
      <p:sp>
        <p:nvSpPr>
          <p:cNvPr id="121" name="Tijdelijke aanduiding voor tekst 107">
            <a:extLst>
              <a:ext uri="{FF2B5EF4-FFF2-40B4-BE49-F238E27FC236}">
                <a16:creationId xmlns:a16="http://schemas.microsoft.com/office/drawing/2014/main" id="{D3C88376-3D7A-4977-8FA0-860164C5B124}"/>
              </a:ext>
            </a:extLst>
          </p:cNvPr>
          <p:cNvSpPr>
            <a:spLocks noGrp="1"/>
          </p:cNvSpPr>
          <p:nvPr>
            <p:ph type="body" sz="quarter" idx="16"/>
          </p:nvPr>
        </p:nvSpPr>
        <p:spPr>
          <a:xfrm>
            <a:off x="285232" y="378212"/>
            <a:ext cx="1263687" cy="418062"/>
          </a:xfrm>
          <a:blipFill>
            <a:blip r:embed="rId3"/>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357454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tmplLst>
          <p:tmpl>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750"/>
                        <p:tgtEl>
                          <p:spTgt spid="3"/>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EKST MET FOTO (75% / 25%)">
    <p:spTree>
      <p:nvGrpSpPr>
        <p:cNvPr id="1" name=""/>
        <p:cNvGrpSpPr/>
        <p:nvPr/>
      </p:nvGrpSpPr>
      <p:grpSpPr>
        <a:xfrm>
          <a:off x="0" y="0"/>
          <a:ext cx="0" cy="0"/>
          <a:chOff x="0" y="0"/>
          <a:chExt cx="0" cy="0"/>
        </a:xfrm>
      </p:grpSpPr>
      <p:sp>
        <p:nvSpPr>
          <p:cNvPr id="221" name="Tijdelijke aanduiding voor afbeelding 220">
            <a:extLst>
              <a:ext uri="{FF2B5EF4-FFF2-40B4-BE49-F238E27FC236}">
                <a16:creationId xmlns:a16="http://schemas.microsoft.com/office/drawing/2014/main" id="{5BECA114-C0C2-435F-A7A5-CADDD29040B4}"/>
              </a:ext>
            </a:extLst>
          </p:cNvPr>
          <p:cNvSpPr>
            <a:spLocks noGrp="1"/>
          </p:cNvSpPr>
          <p:nvPr>
            <p:ph type="pic" sz="quarter" idx="19"/>
          </p:nvPr>
        </p:nvSpPr>
        <p:spPr>
          <a:xfrm>
            <a:off x="8055450" y="2772430"/>
            <a:ext cx="4136550" cy="4085570"/>
          </a:xfrm>
          <a:custGeom>
            <a:avLst/>
            <a:gdLst>
              <a:gd name="connsiteX0" fmla="*/ 4136550 w 4136550"/>
              <a:gd name="connsiteY0" fmla="*/ 0 h 4085570"/>
              <a:gd name="connsiteX1" fmla="*/ 4136550 w 4136550"/>
              <a:gd name="connsiteY1" fmla="*/ 4085570 h 4085570"/>
              <a:gd name="connsiteX2" fmla="*/ 0 w 4136550"/>
              <a:gd name="connsiteY2" fmla="*/ 4085570 h 4085570"/>
            </a:gdLst>
            <a:ahLst/>
            <a:cxnLst>
              <a:cxn ang="0">
                <a:pos x="connsiteX0" y="connsiteY0"/>
              </a:cxn>
              <a:cxn ang="0">
                <a:pos x="connsiteX1" y="connsiteY1"/>
              </a:cxn>
              <a:cxn ang="0">
                <a:pos x="connsiteX2" y="connsiteY2"/>
              </a:cxn>
            </a:cxnLst>
            <a:rect l="l" t="t" r="r" b="b"/>
            <a:pathLst>
              <a:path w="4136550" h="4085570">
                <a:moveTo>
                  <a:pt x="4136550" y="0"/>
                </a:moveTo>
                <a:lnTo>
                  <a:pt x="4136550" y="4085570"/>
                </a:lnTo>
                <a:lnTo>
                  <a:pt x="0" y="4085570"/>
                </a:lnTo>
                <a:close/>
              </a:path>
            </a:pathLst>
          </a:custGeom>
          <a:solidFill>
            <a:schemeClr val="bg1">
              <a:lumMod val="95000"/>
            </a:schemeClr>
          </a:solidFill>
        </p:spPr>
        <p:txBody>
          <a:bodyPr vert="horz" lIns="0" tIns="2880000" rIns="0" bIns="0" rtlCol="0">
            <a:noAutofit/>
          </a:bodyPr>
          <a:lstStyle>
            <a:lvl1pPr>
              <a:defRPr lang="nl-NL" sz="1050" b="1" baseline="0" dirty="0"/>
            </a:lvl1pPr>
          </a:lstStyle>
          <a:p>
            <a:pPr marL="0" lvl="0" indent="0" algn="ctr">
              <a:buNone/>
            </a:pPr>
            <a:endParaRPr lang="nl-NL" dirty="0"/>
          </a:p>
        </p:txBody>
      </p:sp>
      <p:sp>
        <p:nvSpPr>
          <p:cNvPr id="7" name="Tekstvak 6">
            <a:extLst>
              <a:ext uri="{FF2B5EF4-FFF2-40B4-BE49-F238E27FC236}">
                <a16:creationId xmlns:a16="http://schemas.microsoft.com/office/drawing/2014/main" id="{A6DE5EA5-27BD-42F3-BD1D-C1E35D802DEE}"/>
              </a:ext>
            </a:extLst>
          </p:cNvPr>
          <p:cNvSpPr txBox="1"/>
          <p:nvPr userDrawn="1"/>
        </p:nvSpPr>
        <p:spPr>
          <a:xfrm>
            <a:off x="4539994" y="-885712"/>
            <a:ext cx="3112043" cy="548182"/>
          </a:xfrm>
          <a:prstGeom prst="rect">
            <a:avLst/>
          </a:prstGeom>
          <a:solidFill>
            <a:schemeClr val="bg1"/>
          </a:solidFill>
        </p:spPr>
        <p:txBody>
          <a:bodyPr wrap="none" lIns="360000" tIns="180000" rIns="360000" bIns="180000" rtlCol="0">
            <a:spAutoFit/>
          </a:bodyPr>
          <a:lstStyle/>
          <a:p>
            <a:pPr algn="ctr"/>
            <a:r>
              <a:rPr lang="nl-NL" sz="1200" b="0" i="0" spc="50" baseline="0" dirty="0">
                <a:solidFill>
                  <a:srgbClr val="212121"/>
                </a:solidFill>
                <a:latin typeface="Arial" charset="0"/>
                <a:cs typeface="Calibri" panose="020F0502020204030204" pitchFamily="34" charset="0"/>
              </a:rPr>
              <a:t>TEKST MET FOTO (75% / 25%)</a:t>
            </a:r>
          </a:p>
        </p:txBody>
      </p:sp>
      <p:grpSp>
        <p:nvGrpSpPr>
          <p:cNvPr id="9" name="GRID" hidden="1">
            <a:extLst>
              <a:ext uri="{FF2B5EF4-FFF2-40B4-BE49-F238E27FC236}">
                <a16:creationId xmlns:a16="http://schemas.microsoft.com/office/drawing/2014/main" id="{51FA94CB-6590-46F4-8087-8D3B87037E96}"/>
              </a:ext>
            </a:extLst>
          </p:cNvPr>
          <p:cNvGrpSpPr/>
          <p:nvPr userDrawn="1"/>
        </p:nvGrpSpPr>
        <p:grpSpPr>
          <a:xfrm>
            <a:off x="0" y="0"/>
            <a:ext cx="12192001" cy="6858000"/>
            <a:chOff x="0" y="0"/>
            <a:chExt cx="12192001" cy="6858000"/>
          </a:xfrm>
          <a:solidFill>
            <a:schemeClr val="accent1">
              <a:alpha val="49000"/>
            </a:schemeClr>
          </a:solidFill>
        </p:grpSpPr>
        <p:sp>
          <p:nvSpPr>
            <p:cNvPr id="10" name="Rechthoek 9">
              <a:extLst>
                <a:ext uri="{FF2B5EF4-FFF2-40B4-BE49-F238E27FC236}">
                  <a16:creationId xmlns:a16="http://schemas.microsoft.com/office/drawing/2014/main" id="{FE26218F-29CA-4C38-A7B9-856DD203405C}"/>
                </a:ext>
              </a:extLst>
            </p:cNvPr>
            <p:cNvSpPr/>
            <p:nvPr userDrawn="1"/>
          </p:nvSpPr>
          <p:spPr>
            <a:xfrm>
              <a:off x="0" y="0"/>
              <a:ext cx="12192000" cy="7077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1" name="Rechthoek 10">
              <a:extLst>
                <a:ext uri="{FF2B5EF4-FFF2-40B4-BE49-F238E27FC236}">
                  <a16:creationId xmlns:a16="http://schemas.microsoft.com/office/drawing/2014/main" id="{DD99824B-F195-48AD-8361-BBBC388E15B2}"/>
                </a:ext>
              </a:extLst>
            </p:cNvPr>
            <p:cNvSpPr/>
            <p:nvPr userDrawn="1"/>
          </p:nvSpPr>
          <p:spPr>
            <a:xfrm>
              <a:off x="0" y="1308447"/>
              <a:ext cx="12192000" cy="1565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2" name="Rechthoek 11">
              <a:extLst>
                <a:ext uri="{FF2B5EF4-FFF2-40B4-BE49-F238E27FC236}">
                  <a16:creationId xmlns:a16="http://schemas.microsoft.com/office/drawing/2014/main" id="{090E162F-12C8-4AE2-9BB8-F9880B0CAE3F}"/>
                </a:ext>
              </a:extLst>
            </p:cNvPr>
            <p:cNvSpPr/>
            <p:nvPr userDrawn="1"/>
          </p:nvSpPr>
          <p:spPr>
            <a:xfrm>
              <a:off x="0" y="5934343"/>
              <a:ext cx="12192000" cy="2509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3" name="Rechthoek 12">
              <a:extLst>
                <a:ext uri="{FF2B5EF4-FFF2-40B4-BE49-F238E27FC236}">
                  <a16:creationId xmlns:a16="http://schemas.microsoft.com/office/drawing/2014/main" id="{FE2F9DA5-E478-4EB3-B711-926FDD03A279}"/>
                </a:ext>
              </a:extLst>
            </p:cNvPr>
            <p:cNvSpPr/>
            <p:nvPr userDrawn="1"/>
          </p:nvSpPr>
          <p:spPr>
            <a:xfrm>
              <a:off x="0" y="6402152"/>
              <a:ext cx="12192000" cy="4558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4" name="Rechthoek 13">
              <a:extLst>
                <a:ext uri="{FF2B5EF4-FFF2-40B4-BE49-F238E27FC236}">
                  <a16:creationId xmlns:a16="http://schemas.microsoft.com/office/drawing/2014/main" id="{E2901B7D-23C2-40D3-8D03-0A74FF0E8B78}"/>
                </a:ext>
              </a:extLst>
            </p:cNvPr>
            <p:cNvSpPr/>
            <p:nvPr userDrawn="1"/>
          </p:nvSpPr>
          <p:spPr>
            <a:xfrm>
              <a:off x="0" y="0"/>
              <a:ext cx="4445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5" name="Rechthoek 14">
              <a:extLst>
                <a:ext uri="{FF2B5EF4-FFF2-40B4-BE49-F238E27FC236}">
                  <a16:creationId xmlns:a16="http://schemas.microsoft.com/office/drawing/2014/main" id="{B5B7CB31-E0BC-4704-A8B6-D0B4EDA15F5A}"/>
                </a:ext>
              </a:extLst>
            </p:cNvPr>
            <p:cNvSpPr/>
            <p:nvPr userDrawn="1"/>
          </p:nvSpPr>
          <p:spPr>
            <a:xfrm>
              <a:off x="11738415"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6" name="Rechthoek 15">
              <a:extLst>
                <a:ext uri="{FF2B5EF4-FFF2-40B4-BE49-F238E27FC236}">
                  <a16:creationId xmlns:a16="http://schemas.microsoft.com/office/drawing/2014/main" id="{B2165875-FD52-4018-A504-59B26012B64E}"/>
                </a:ext>
              </a:extLst>
            </p:cNvPr>
            <p:cNvSpPr/>
            <p:nvPr userDrawn="1"/>
          </p:nvSpPr>
          <p:spPr>
            <a:xfrm>
              <a:off x="7558369"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grpSp>
      <p:grpSp>
        <p:nvGrpSpPr>
          <p:cNvPr id="90" name="Instructie">
            <a:extLst>
              <a:ext uri="{FF2B5EF4-FFF2-40B4-BE49-F238E27FC236}">
                <a16:creationId xmlns:a16="http://schemas.microsoft.com/office/drawing/2014/main" id="{04F956E0-9598-40B1-B78D-E8710D03A71F}"/>
              </a:ext>
            </a:extLst>
          </p:cNvPr>
          <p:cNvGrpSpPr/>
          <p:nvPr userDrawn="1"/>
        </p:nvGrpSpPr>
        <p:grpSpPr>
          <a:xfrm>
            <a:off x="-3437547" y="1434"/>
            <a:ext cx="3201327" cy="4549205"/>
            <a:chOff x="-3437547" y="1434"/>
            <a:chExt cx="3201327" cy="4549205"/>
          </a:xfrm>
        </p:grpSpPr>
        <p:cxnSp>
          <p:nvCxnSpPr>
            <p:cNvPr id="91" name="Rechte verbindingslijn 90">
              <a:extLst>
                <a:ext uri="{FF2B5EF4-FFF2-40B4-BE49-F238E27FC236}">
                  <a16:creationId xmlns:a16="http://schemas.microsoft.com/office/drawing/2014/main" id="{21322D5D-8B52-4A8A-9292-B6D40445F60F}"/>
                </a:ext>
              </a:extLst>
            </p:cNvPr>
            <p:cNvCxnSpPr>
              <a:cxnSpLocks/>
            </p:cNvCxnSpPr>
            <p:nvPr userDrawn="1"/>
          </p:nvCxnSpPr>
          <p:spPr>
            <a:xfrm>
              <a:off x="-3419346" y="3631770"/>
              <a:ext cx="3176013" cy="0"/>
            </a:xfrm>
            <a:prstGeom prst="line">
              <a:avLst/>
            </a:prstGeom>
            <a:noFill/>
            <a:ln w="3175" cap="flat" cmpd="sng" algn="ctr">
              <a:solidFill>
                <a:schemeClr val="accent1"/>
              </a:solidFill>
              <a:prstDash val="solid"/>
            </a:ln>
            <a:effectLst/>
          </p:spPr>
        </p:cxnSp>
        <p:sp>
          <p:nvSpPr>
            <p:cNvPr id="92" name="Rechthoek 91">
              <a:extLst>
                <a:ext uri="{FF2B5EF4-FFF2-40B4-BE49-F238E27FC236}">
                  <a16:creationId xmlns:a16="http://schemas.microsoft.com/office/drawing/2014/main" id="{85E63EC9-E491-4D9E-8334-87A16572E95B}"/>
                </a:ext>
              </a:extLst>
            </p:cNvPr>
            <p:cNvSpPr/>
            <p:nvPr userDrawn="1"/>
          </p:nvSpPr>
          <p:spPr>
            <a:xfrm>
              <a:off x="-3068560" y="3225971"/>
              <a:ext cx="2823104" cy="255963"/>
            </a:xfrm>
            <a:prstGeom prst="rect">
              <a:avLst/>
            </a:prstGeom>
            <a:noFill/>
            <a:ln w="25400" cap="flat" cmpd="sng" algn="ctr">
              <a:noFill/>
              <a:prstDash val="solid"/>
            </a:ln>
            <a:effectLst/>
          </p:spPr>
          <p:txBody>
            <a:bodyPr lIns="0" tIns="0" rIns="0" bIns="0" rtlCol="0" anchor="ctr"/>
            <a:lstStyle/>
            <a:p>
              <a:pPr marL="180975" marR="0" lvl="0" indent="-180975" defTabSz="914400" eaLnBrk="1" fontAlgn="auto" latinLnBrk="0" hangingPunct="1">
                <a:lnSpc>
                  <a:spcPct val="90000"/>
                </a:lnSpc>
                <a:spcBef>
                  <a:spcPts val="600"/>
                </a:spcBef>
                <a:spcAft>
                  <a:spcPts val="600"/>
                </a:spcAft>
                <a:buClr>
                  <a:schemeClr val="accent2"/>
                </a:buClr>
                <a:buSzTx/>
                <a:buFont typeface="+mj-lt"/>
                <a:buAutoNum type="arabicPeriod"/>
                <a:tabLst/>
                <a:defRPr/>
              </a:pPr>
              <a:r>
                <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rPr>
                <a:t>Numerieke </a:t>
              </a: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grpSp>
          <p:nvGrpSpPr>
            <p:cNvPr id="93" name="Meer informatie">
              <a:extLst>
                <a:ext uri="{FF2B5EF4-FFF2-40B4-BE49-F238E27FC236}">
                  <a16:creationId xmlns:a16="http://schemas.microsoft.com/office/drawing/2014/main" id="{601B88A5-1883-4FEA-AAF2-F151C8420B29}"/>
                </a:ext>
              </a:extLst>
            </p:cNvPr>
            <p:cNvGrpSpPr/>
            <p:nvPr userDrawn="1"/>
          </p:nvGrpSpPr>
          <p:grpSpPr>
            <a:xfrm>
              <a:off x="-3421298" y="3754977"/>
              <a:ext cx="3178515" cy="795662"/>
              <a:chOff x="-3741486" y="1935764"/>
              <a:chExt cx="3178515" cy="795662"/>
            </a:xfrm>
          </p:grpSpPr>
          <p:sp>
            <p:nvSpPr>
              <p:cNvPr id="160" name="Freeform 101">
                <a:extLst>
                  <a:ext uri="{FF2B5EF4-FFF2-40B4-BE49-F238E27FC236}">
                    <a16:creationId xmlns:a16="http://schemas.microsoft.com/office/drawing/2014/main" id="{E6060389-5BBA-4D6A-9CBF-173A66AE920C}"/>
                  </a:ext>
                </a:extLst>
              </p:cNvPr>
              <p:cNvSpPr>
                <a:spLocks noEditPoints="1"/>
              </p:cNvSpPr>
              <p:nvPr/>
            </p:nvSpPr>
            <p:spPr bwMode="auto">
              <a:xfrm>
                <a:off x="-3741486" y="193576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61" name="Rechthoek 160">
                <a:extLst>
                  <a:ext uri="{FF2B5EF4-FFF2-40B4-BE49-F238E27FC236}">
                    <a16:creationId xmlns:a16="http://schemas.microsoft.com/office/drawing/2014/main" id="{B9B052DF-5FD0-46FB-96F1-EC0B1925FEE9}"/>
                  </a:ext>
                </a:extLst>
              </p:cNvPr>
              <p:cNvSpPr/>
              <p:nvPr userDrawn="1"/>
            </p:nvSpPr>
            <p:spPr>
              <a:xfrm>
                <a:off x="-3380966" y="200779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62" name="Rechte verbindingslijn 161">
                <a:extLst>
                  <a:ext uri="{FF2B5EF4-FFF2-40B4-BE49-F238E27FC236}">
                    <a16:creationId xmlns:a16="http://schemas.microsoft.com/office/drawing/2014/main" id="{3B1E6864-DC05-425A-A350-07F48BFA6F9F}"/>
                  </a:ext>
                </a:extLst>
              </p:cNvPr>
              <p:cNvCxnSpPr>
                <a:cxnSpLocks/>
              </p:cNvCxnSpPr>
              <p:nvPr userDrawn="1"/>
            </p:nvCxnSpPr>
            <p:spPr>
              <a:xfrm>
                <a:off x="-3740987" y="2731426"/>
                <a:ext cx="3178016" cy="0"/>
              </a:xfrm>
              <a:prstGeom prst="line">
                <a:avLst/>
              </a:prstGeom>
              <a:noFill/>
              <a:ln w="3175" cap="flat" cmpd="sng" algn="ctr">
                <a:solidFill>
                  <a:schemeClr val="accent1"/>
                </a:solidFill>
                <a:prstDash val="solid"/>
              </a:ln>
              <a:effectLst/>
            </p:spPr>
          </p:cxnSp>
        </p:grpSp>
        <p:sp>
          <p:nvSpPr>
            <p:cNvPr id="94" name="Rechthoek 93">
              <a:extLst>
                <a:ext uri="{FF2B5EF4-FFF2-40B4-BE49-F238E27FC236}">
                  <a16:creationId xmlns:a16="http://schemas.microsoft.com/office/drawing/2014/main" id="{9A90D506-0763-44B3-A41B-997859D1B762}"/>
                </a:ext>
              </a:extLst>
            </p:cNvPr>
            <p:cNvSpPr/>
            <p:nvPr userDrawn="1"/>
          </p:nvSpPr>
          <p:spPr>
            <a:xfrm>
              <a:off x="-3419345" y="1434"/>
              <a:ext cx="3176012"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Hoe werken tekstniveaus?</a:t>
              </a:r>
            </a:p>
          </p:txBody>
        </p:sp>
        <p:sp>
          <p:nvSpPr>
            <p:cNvPr id="95" name="Ovaal 94">
              <a:extLst>
                <a:ext uri="{FF2B5EF4-FFF2-40B4-BE49-F238E27FC236}">
                  <a16:creationId xmlns:a16="http://schemas.microsoft.com/office/drawing/2014/main" id="{9EBA2E0E-EABE-4F80-8824-CB1FD1A42F46}"/>
                </a:ext>
              </a:extLst>
            </p:cNvPr>
            <p:cNvSpPr/>
            <p:nvPr userDrawn="1"/>
          </p:nvSpPr>
          <p:spPr>
            <a:xfrm>
              <a:off x="-3425006" y="171914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96" name="Rechte verbindingslijn 95">
              <a:extLst>
                <a:ext uri="{FF2B5EF4-FFF2-40B4-BE49-F238E27FC236}">
                  <a16:creationId xmlns:a16="http://schemas.microsoft.com/office/drawing/2014/main" id="{FAF70A21-2D37-4F70-A443-CE334DB891CF}"/>
                </a:ext>
              </a:extLst>
            </p:cNvPr>
            <p:cNvCxnSpPr>
              <a:cxnSpLocks/>
            </p:cNvCxnSpPr>
            <p:nvPr userDrawn="1"/>
          </p:nvCxnSpPr>
          <p:spPr>
            <a:xfrm>
              <a:off x="-3419346" y="243069"/>
              <a:ext cx="3176013" cy="0"/>
            </a:xfrm>
            <a:prstGeom prst="line">
              <a:avLst/>
            </a:prstGeom>
            <a:noFill/>
            <a:ln w="3175" cap="flat" cmpd="sng" algn="ctr">
              <a:solidFill>
                <a:schemeClr val="accent1"/>
              </a:solidFill>
              <a:prstDash val="solid"/>
            </a:ln>
            <a:effectLst/>
          </p:spPr>
        </p:cxnSp>
        <p:grpSp>
          <p:nvGrpSpPr>
            <p:cNvPr id="97" name="Groep 96">
              <a:extLst>
                <a:ext uri="{FF2B5EF4-FFF2-40B4-BE49-F238E27FC236}">
                  <a16:creationId xmlns:a16="http://schemas.microsoft.com/office/drawing/2014/main" id="{2176979A-A05D-4E9E-8B79-F3F5DD240A62}"/>
                </a:ext>
              </a:extLst>
            </p:cNvPr>
            <p:cNvGrpSpPr/>
            <p:nvPr userDrawn="1"/>
          </p:nvGrpSpPr>
          <p:grpSpPr>
            <a:xfrm>
              <a:off x="-3437547" y="349413"/>
              <a:ext cx="2933825" cy="558875"/>
              <a:chOff x="-3419346" y="368233"/>
              <a:chExt cx="3904920" cy="743862"/>
            </a:xfrm>
          </p:grpSpPr>
          <p:sp>
            <p:nvSpPr>
              <p:cNvPr id="108" name="Rechthoek 107">
                <a:extLst>
                  <a:ext uri="{FF2B5EF4-FFF2-40B4-BE49-F238E27FC236}">
                    <a16:creationId xmlns:a16="http://schemas.microsoft.com/office/drawing/2014/main" id="{52CC6132-5DE0-488A-9A1F-7FECE63D77EA}"/>
                  </a:ext>
                </a:extLst>
              </p:cNvPr>
              <p:cNvSpPr/>
              <p:nvPr userDrawn="1"/>
            </p:nvSpPr>
            <p:spPr>
              <a:xfrm>
                <a:off x="-3294549" y="368233"/>
                <a:ext cx="432805" cy="244981"/>
              </a:xfrm>
              <a:prstGeom prst="rect">
                <a:avLst/>
              </a:prstGeom>
              <a:solidFill>
                <a:schemeClr val="bg1"/>
              </a:solidFill>
              <a:ln w="6350">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r>
                  <a:rPr lang="nl-NL" sz="800" b="0" noProof="0" dirty="0">
                    <a:solidFill>
                      <a:srgbClr val="C00000"/>
                    </a:solidFill>
                    <a:latin typeface="Arial" panose="020B0604020202020204" pitchFamily="34" charset="0"/>
                    <a:cs typeface="Arial" panose="020B0604020202020204" pitchFamily="34" charset="0"/>
                  </a:rPr>
                  <a:t>Start</a:t>
                </a:r>
              </a:p>
            </p:txBody>
          </p:sp>
          <p:cxnSp>
            <p:nvCxnSpPr>
              <p:cNvPr id="109" name="Rechte verbindingslijn 108">
                <a:extLst>
                  <a:ext uri="{FF2B5EF4-FFF2-40B4-BE49-F238E27FC236}">
                    <a16:creationId xmlns:a16="http://schemas.microsoft.com/office/drawing/2014/main" id="{A69680AA-818F-4C84-A847-55018A0300C9}"/>
                  </a:ext>
                </a:extLst>
              </p:cNvPr>
              <p:cNvCxnSpPr>
                <a:cxnSpLocks/>
              </p:cNvCxnSpPr>
              <p:nvPr userDrawn="1"/>
            </p:nvCxnSpPr>
            <p:spPr>
              <a:xfrm>
                <a:off x="-2861744" y="613214"/>
                <a:ext cx="137087"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Rechte verbindingslijn 109">
                <a:extLst>
                  <a:ext uri="{FF2B5EF4-FFF2-40B4-BE49-F238E27FC236}">
                    <a16:creationId xmlns:a16="http://schemas.microsoft.com/office/drawing/2014/main" id="{2856C9BE-17B1-4E06-A9B5-492AC12DA784}"/>
                  </a:ext>
                </a:extLst>
              </p:cNvPr>
              <p:cNvCxnSpPr>
                <a:cxnSpLocks/>
              </p:cNvCxnSpPr>
              <p:nvPr userDrawn="1"/>
            </p:nvCxnSpPr>
            <p:spPr>
              <a:xfrm>
                <a:off x="-3419346" y="613214"/>
                <a:ext cx="136215" cy="0"/>
              </a:xfrm>
              <a:prstGeom prst="line">
                <a:avLst/>
              </a:prstGeom>
              <a:ln w="63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11" name="Rechthoek 110">
                <a:extLst>
                  <a:ext uri="{FF2B5EF4-FFF2-40B4-BE49-F238E27FC236}">
                    <a16:creationId xmlns:a16="http://schemas.microsoft.com/office/drawing/2014/main" id="{4CC073A3-E44D-4954-9F90-993E45FDD851}"/>
                  </a:ext>
                </a:extLst>
              </p:cNvPr>
              <p:cNvSpPr/>
              <p:nvPr userDrawn="1"/>
            </p:nvSpPr>
            <p:spPr>
              <a:xfrm>
                <a:off x="-3289012" y="589683"/>
                <a:ext cx="422160" cy="640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112" name="Groep 111">
                <a:extLst>
                  <a:ext uri="{FF2B5EF4-FFF2-40B4-BE49-F238E27FC236}">
                    <a16:creationId xmlns:a16="http://schemas.microsoft.com/office/drawing/2014/main" id="{3319C796-D41F-4B77-BB95-328F09D92C56}"/>
                  </a:ext>
                </a:extLst>
              </p:cNvPr>
              <p:cNvGrpSpPr/>
              <p:nvPr userDrawn="1"/>
            </p:nvGrpSpPr>
            <p:grpSpPr>
              <a:xfrm>
                <a:off x="-3002834" y="720303"/>
                <a:ext cx="182598" cy="143759"/>
                <a:chOff x="-3310843" y="700986"/>
                <a:chExt cx="182598" cy="143759"/>
              </a:xfrm>
            </p:grpSpPr>
            <p:grpSp>
              <p:nvGrpSpPr>
                <p:cNvPr id="151" name="Groep 150">
                  <a:extLst>
                    <a:ext uri="{FF2B5EF4-FFF2-40B4-BE49-F238E27FC236}">
                      <a16:creationId xmlns:a16="http://schemas.microsoft.com/office/drawing/2014/main" id="{C2C6EDF3-4B0C-49EB-B66A-54D3CCB56C18}"/>
                    </a:ext>
                  </a:extLst>
                </p:cNvPr>
                <p:cNvGrpSpPr/>
                <p:nvPr userDrawn="1"/>
              </p:nvGrpSpPr>
              <p:grpSpPr>
                <a:xfrm>
                  <a:off x="-3310843" y="700986"/>
                  <a:ext cx="182598" cy="143759"/>
                  <a:chOff x="-3310843" y="700986"/>
                  <a:chExt cx="182598" cy="143759"/>
                </a:xfrm>
              </p:grpSpPr>
              <p:cxnSp>
                <p:nvCxnSpPr>
                  <p:cNvPr id="155" name="Rechte verbindingslijn 154">
                    <a:extLst>
                      <a:ext uri="{FF2B5EF4-FFF2-40B4-BE49-F238E27FC236}">
                        <a16:creationId xmlns:a16="http://schemas.microsoft.com/office/drawing/2014/main" id="{F39E9718-522B-487C-AB7A-08B7CBE12683}"/>
                      </a:ext>
                    </a:extLst>
                  </p:cNvPr>
                  <p:cNvCxnSpPr/>
                  <p:nvPr userDrawn="1"/>
                </p:nvCxnSpPr>
                <p:spPr>
                  <a:xfrm>
                    <a:off x="-3310843" y="700986"/>
                    <a:ext cx="182598" cy="0"/>
                  </a:xfrm>
                  <a:prstGeom prst="line">
                    <a:avLst/>
                  </a:prstGeom>
                  <a:noFill/>
                  <a:ln w="9525" cap="flat" cmpd="sng" algn="ctr">
                    <a:solidFill>
                      <a:srgbClr val="292929"/>
                    </a:solidFill>
                    <a:prstDash val="solid"/>
                  </a:ln>
                  <a:effectLst/>
                </p:spPr>
              </p:cxnSp>
              <p:cxnSp>
                <p:nvCxnSpPr>
                  <p:cNvPr id="156" name="Rechte verbindingslijn 155">
                    <a:extLst>
                      <a:ext uri="{FF2B5EF4-FFF2-40B4-BE49-F238E27FC236}">
                        <a16:creationId xmlns:a16="http://schemas.microsoft.com/office/drawing/2014/main" id="{17298FE1-9956-4199-A662-C8DCAB6BCACB}"/>
                      </a:ext>
                    </a:extLst>
                  </p:cNvPr>
                  <p:cNvCxnSpPr/>
                  <p:nvPr userDrawn="1"/>
                </p:nvCxnSpPr>
                <p:spPr>
                  <a:xfrm>
                    <a:off x="-3310843" y="844745"/>
                    <a:ext cx="182598" cy="0"/>
                  </a:xfrm>
                  <a:prstGeom prst="line">
                    <a:avLst/>
                  </a:prstGeom>
                  <a:noFill/>
                  <a:ln w="9525" cap="flat" cmpd="sng" algn="ctr">
                    <a:solidFill>
                      <a:srgbClr val="292929"/>
                    </a:solidFill>
                    <a:prstDash val="solid"/>
                  </a:ln>
                  <a:effectLst/>
                </p:spPr>
              </p:cxnSp>
              <p:cxnSp>
                <p:nvCxnSpPr>
                  <p:cNvPr id="157" name="Rechte verbindingslijn 156">
                    <a:extLst>
                      <a:ext uri="{FF2B5EF4-FFF2-40B4-BE49-F238E27FC236}">
                        <a16:creationId xmlns:a16="http://schemas.microsoft.com/office/drawing/2014/main" id="{82A6436B-DCD1-4537-83AC-5A6A3EBB2BF6}"/>
                      </a:ext>
                    </a:extLst>
                  </p:cNvPr>
                  <p:cNvCxnSpPr/>
                  <p:nvPr userDrawn="1"/>
                </p:nvCxnSpPr>
                <p:spPr>
                  <a:xfrm>
                    <a:off x="-3213196" y="808806"/>
                    <a:ext cx="82203" cy="0"/>
                  </a:xfrm>
                  <a:prstGeom prst="line">
                    <a:avLst/>
                  </a:prstGeom>
                  <a:noFill/>
                  <a:ln w="9525" cap="flat" cmpd="sng" algn="ctr">
                    <a:solidFill>
                      <a:srgbClr val="292929"/>
                    </a:solidFill>
                    <a:prstDash val="solid"/>
                  </a:ln>
                  <a:effectLst/>
                </p:spPr>
              </p:cxnSp>
              <p:cxnSp>
                <p:nvCxnSpPr>
                  <p:cNvPr id="158" name="Rechte verbindingslijn 157">
                    <a:extLst>
                      <a:ext uri="{FF2B5EF4-FFF2-40B4-BE49-F238E27FC236}">
                        <a16:creationId xmlns:a16="http://schemas.microsoft.com/office/drawing/2014/main" id="{8C06251A-C300-47C3-AA28-6389B4573984}"/>
                      </a:ext>
                    </a:extLst>
                  </p:cNvPr>
                  <p:cNvCxnSpPr/>
                  <p:nvPr userDrawn="1"/>
                </p:nvCxnSpPr>
                <p:spPr>
                  <a:xfrm>
                    <a:off x="-3213196" y="772866"/>
                    <a:ext cx="82203" cy="0"/>
                  </a:xfrm>
                  <a:prstGeom prst="line">
                    <a:avLst/>
                  </a:prstGeom>
                  <a:noFill/>
                  <a:ln w="9525" cap="flat" cmpd="sng" algn="ctr">
                    <a:solidFill>
                      <a:srgbClr val="292929"/>
                    </a:solidFill>
                    <a:prstDash val="solid"/>
                  </a:ln>
                  <a:effectLst/>
                </p:spPr>
              </p:cxnSp>
              <p:cxnSp>
                <p:nvCxnSpPr>
                  <p:cNvPr id="159" name="Rechte verbindingslijn 158">
                    <a:extLst>
                      <a:ext uri="{FF2B5EF4-FFF2-40B4-BE49-F238E27FC236}">
                        <a16:creationId xmlns:a16="http://schemas.microsoft.com/office/drawing/2014/main" id="{496026D0-907C-40A3-84EF-F0FA8EAF5F96}"/>
                      </a:ext>
                    </a:extLst>
                  </p:cNvPr>
                  <p:cNvCxnSpPr/>
                  <p:nvPr userDrawn="1"/>
                </p:nvCxnSpPr>
                <p:spPr>
                  <a:xfrm>
                    <a:off x="-3213196" y="736926"/>
                    <a:ext cx="82203" cy="0"/>
                  </a:xfrm>
                  <a:prstGeom prst="line">
                    <a:avLst/>
                  </a:prstGeom>
                  <a:noFill/>
                  <a:ln w="9525" cap="flat" cmpd="sng" algn="ctr">
                    <a:solidFill>
                      <a:srgbClr val="292929"/>
                    </a:solidFill>
                    <a:prstDash val="solid"/>
                  </a:ln>
                  <a:effectLst/>
                </p:spPr>
              </p:cxnSp>
            </p:grpSp>
            <p:grpSp>
              <p:nvGrpSpPr>
                <p:cNvPr id="152" name="Groep 151">
                  <a:extLst>
                    <a:ext uri="{FF2B5EF4-FFF2-40B4-BE49-F238E27FC236}">
                      <a16:creationId xmlns:a16="http://schemas.microsoft.com/office/drawing/2014/main" id="{34C05DB5-58F9-4E71-85A8-E6D11936CA1B}"/>
                    </a:ext>
                  </a:extLst>
                </p:cNvPr>
                <p:cNvGrpSpPr/>
                <p:nvPr userDrawn="1"/>
              </p:nvGrpSpPr>
              <p:grpSpPr>
                <a:xfrm flipH="1">
                  <a:off x="-3310774" y="735854"/>
                  <a:ext cx="88801" cy="72568"/>
                  <a:chOff x="-2091059" y="1395403"/>
                  <a:chExt cx="157316" cy="128558"/>
                </a:xfrm>
              </p:grpSpPr>
              <p:sp>
                <p:nvSpPr>
                  <p:cNvPr id="153" name="Rechthoek 152">
                    <a:extLst>
                      <a:ext uri="{FF2B5EF4-FFF2-40B4-BE49-F238E27FC236}">
                        <a16:creationId xmlns:a16="http://schemas.microsoft.com/office/drawing/2014/main" id="{C6E51E82-D04F-4B83-8360-2BA57AF51CC9}"/>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54" name="Pijl: punthaak 153">
                    <a:extLst>
                      <a:ext uri="{FF2B5EF4-FFF2-40B4-BE49-F238E27FC236}">
                        <a16:creationId xmlns:a16="http://schemas.microsoft.com/office/drawing/2014/main" id="{98E16799-73BC-46C4-A668-5F2D1718D1AE}"/>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nvGrpSpPr>
              <p:cNvPr id="113" name="Groep 112">
                <a:extLst>
                  <a:ext uri="{FF2B5EF4-FFF2-40B4-BE49-F238E27FC236}">
                    <a16:creationId xmlns:a16="http://schemas.microsoft.com/office/drawing/2014/main" id="{11F8ABBF-AC17-4BFF-B45F-FCA445659B37}"/>
                  </a:ext>
                </a:extLst>
              </p:cNvPr>
              <p:cNvGrpSpPr/>
              <p:nvPr userDrawn="1"/>
            </p:nvGrpSpPr>
            <p:grpSpPr>
              <a:xfrm>
                <a:off x="-3326107" y="720303"/>
                <a:ext cx="182598" cy="143759"/>
                <a:chOff x="-3634116" y="700986"/>
                <a:chExt cx="182598" cy="143759"/>
              </a:xfrm>
            </p:grpSpPr>
            <p:grpSp>
              <p:nvGrpSpPr>
                <p:cNvPr id="142" name="Groep 141">
                  <a:extLst>
                    <a:ext uri="{FF2B5EF4-FFF2-40B4-BE49-F238E27FC236}">
                      <a16:creationId xmlns:a16="http://schemas.microsoft.com/office/drawing/2014/main" id="{DC04E5D3-08B7-4FC2-A280-C726141E3CCE}"/>
                    </a:ext>
                  </a:extLst>
                </p:cNvPr>
                <p:cNvGrpSpPr/>
                <p:nvPr userDrawn="1"/>
              </p:nvGrpSpPr>
              <p:grpSpPr>
                <a:xfrm>
                  <a:off x="-3634116" y="700986"/>
                  <a:ext cx="182598" cy="143759"/>
                  <a:chOff x="-3634116" y="700986"/>
                  <a:chExt cx="182598" cy="143759"/>
                </a:xfrm>
              </p:grpSpPr>
              <p:cxnSp>
                <p:nvCxnSpPr>
                  <p:cNvPr id="146" name="Rechte verbindingslijn 145">
                    <a:extLst>
                      <a:ext uri="{FF2B5EF4-FFF2-40B4-BE49-F238E27FC236}">
                        <a16:creationId xmlns:a16="http://schemas.microsoft.com/office/drawing/2014/main" id="{CA18480E-49BB-4DAF-90D3-1B1E7DC38839}"/>
                      </a:ext>
                    </a:extLst>
                  </p:cNvPr>
                  <p:cNvCxnSpPr/>
                  <p:nvPr userDrawn="1"/>
                </p:nvCxnSpPr>
                <p:spPr>
                  <a:xfrm>
                    <a:off x="-3634116" y="700986"/>
                    <a:ext cx="182598" cy="0"/>
                  </a:xfrm>
                  <a:prstGeom prst="line">
                    <a:avLst/>
                  </a:prstGeom>
                  <a:noFill/>
                  <a:ln w="9525" cap="flat" cmpd="sng" algn="ctr">
                    <a:solidFill>
                      <a:srgbClr val="292929"/>
                    </a:solidFill>
                    <a:prstDash val="solid"/>
                  </a:ln>
                  <a:effectLst/>
                </p:spPr>
              </p:cxnSp>
              <p:cxnSp>
                <p:nvCxnSpPr>
                  <p:cNvPr id="147" name="Rechte verbindingslijn 146">
                    <a:extLst>
                      <a:ext uri="{FF2B5EF4-FFF2-40B4-BE49-F238E27FC236}">
                        <a16:creationId xmlns:a16="http://schemas.microsoft.com/office/drawing/2014/main" id="{785807DB-E4A7-486C-95B5-977E951393B8}"/>
                      </a:ext>
                    </a:extLst>
                  </p:cNvPr>
                  <p:cNvCxnSpPr/>
                  <p:nvPr userDrawn="1"/>
                </p:nvCxnSpPr>
                <p:spPr>
                  <a:xfrm>
                    <a:off x="-3634116" y="844745"/>
                    <a:ext cx="182598" cy="0"/>
                  </a:xfrm>
                  <a:prstGeom prst="line">
                    <a:avLst/>
                  </a:prstGeom>
                  <a:noFill/>
                  <a:ln w="9525" cap="flat" cmpd="sng" algn="ctr">
                    <a:solidFill>
                      <a:srgbClr val="292929"/>
                    </a:solidFill>
                    <a:prstDash val="solid"/>
                  </a:ln>
                  <a:effectLst/>
                </p:spPr>
              </p:cxnSp>
              <p:cxnSp>
                <p:nvCxnSpPr>
                  <p:cNvPr id="148" name="Rechte verbindingslijn 147">
                    <a:extLst>
                      <a:ext uri="{FF2B5EF4-FFF2-40B4-BE49-F238E27FC236}">
                        <a16:creationId xmlns:a16="http://schemas.microsoft.com/office/drawing/2014/main" id="{34F9701E-D307-47B6-8504-A625E10B9A6B}"/>
                      </a:ext>
                    </a:extLst>
                  </p:cNvPr>
                  <p:cNvCxnSpPr/>
                  <p:nvPr userDrawn="1"/>
                </p:nvCxnSpPr>
                <p:spPr>
                  <a:xfrm>
                    <a:off x="-3536469" y="808806"/>
                    <a:ext cx="82203" cy="0"/>
                  </a:xfrm>
                  <a:prstGeom prst="line">
                    <a:avLst/>
                  </a:prstGeom>
                  <a:noFill/>
                  <a:ln w="9525" cap="flat" cmpd="sng" algn="ctr">
                    <a:solidFill>
                      <a:srgbClr val="292929"/>
                    </a:solidFill>
                    <a:prstDash val="solid"/>
                  </a:ln>
                  <a:effectLst/>
                </p:spPr>
              </p:cxnSp>
              <p:cxnSp>
                <p:nvCxnSpPr>
                  <p:cNvPr id="149" name="Rechte verbindingslijn 148">
                    <a:extLst>
                      <a:ext uri="{FF2B5EF4-FFF2-40B4-BE49-F238E27FC236}">
                        <a16:creationId xmlns:a16="http://schemas.microsoft.com/office/drawing/2014/main" id="{2970773A-963D-4839-8CCB-A601065282B8}"/>
                      </a:ext>
                    </a:extLst>
                  </p:cNvPr>
                  <p:cNvCxnSpPr/>
                  <p:nvPr userDrawn="1"/>
                </p:nvCxnSpPr>
                <p:spPr>
                  <a:xfrm>
                    <a:off x="-3536469" y="772866"/>
                    <a:ext cx="82203" cy="0"/>
                  </a:xfrm>
                  <a:prstGeom prst="line">
                    <a:avLst/>
                  </a:prstGeom>
                  <a:noFill/>
                  <a:ln w="9525" cap="flat" cmpd="sng" algn="ctr">
                    <a:solidFill>
                      <a:srgbClr val="292929"/>
                    </a:solidFill>
                    <a:prstDash val="solid"/>
                  </a:ln>
                  <a:effectLst/>
                </p:spPr>
              </p:cxnSp>
              <p:cxnSp>
                <p:nvCxnSpPr>
                  <p:cNvPr id="150" name="Rechte verbindingslijn 149">
                    <a:extLst>
                      <a:ext uri="{FF2B5EF4-FFF2-40B4-BE49-F238E27FC236}">
                        <a16:creationId xmlns:a16="http://schemas.microsoft.com/office/drawing/2014/main" id="{E2F83BFF-AC92-4FE5-8927-DD8BBBB9A05D}"/>
                      </a:ext>
                    </a:extLst>
                  </p:cNvPr>
                  <p:cNvCxnSpPr/>
                  <p:nvPr userDrawn="1"/>
                </p:nvCxnSpPr>
                <p:spPr>
                  <a:xfrm>
                    <a:off x="-3536469" y="736926"/>
                    <a:ext cx="82203" cy="0"/>
                  </a:xfrm>
                  <a:prstGeom prst="line">
                    <a:avLst/>
                  </a:prstGeom>
                  <a:noFill/>
                  <a:ln w="9525" cap="flat" cmpd="sng" algn="ctr">
                    <a:solidFill>
                      <a:srgbClr val="292929"/>
                    </a:solidFill>
                    <a:prstDash val="solid"/>
                  </a:ln>
                  <a:effectLst/>
                </p:spPr>
              </p:cxnSp>
            </p:grpSp>
            <p:grpSp>
              <p:nvGrpSpPr>
                <p:cNvPr id="143" name="Groep 142">
                  <a:extLst>
                    <a:ext uri="{FF2B5EF4-FFF2-40B4-BE49-F238E27FC236}">
                      <a16:creationId xmlns:a16="http://schemas.microsoft.com/office/drawing/2014/main" id="{79FD567B-74D4-4DCC-A11A-1F85900E93EE}"/>
                    </a:ext>
                  </a:extLst>
                </p:cNvPr>
                <p:cNvGrpSpPr/>
                <p:nvPr userDrawn="1"/>
              </p:nvGrpSpPr>
              <p:grpSpPr>
                <a:xfrm>
                  <a:off x="-3634047" y="735854"/>
                  <a:ext cx="88801" cy="72568"/>
                  <a:chOff x="-2091059" y="1395403"/>
                  <a:chExt cx="157316" cy="128558"/>
                </a:xfrm>
              </p:grpSpPr>
              <p:sp>
                <p:nvSpPr>
                  <p:cNvPr id="144" name="Rechthoek 143">
                    <a:extLst>
                      <a:ext uri="{FF2B5EF4-FFF2-40B4-BE49-F238E27FC236}">
                        <a16:creationId xmlns:a16="http://schemas.microsoft.com/office/drawing/2014/main" id="{1CEBBB53-E388-4A9B-9737-9D7B9F310E5C}"/>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45" name="Pijl: punthaak 144">
                    <a:extLst>
                      <a:ext uri="{FF2B5EF4-FFF2-40B4-BE49-F238E27FC236}">
                        <a16:creationId xmlns:a16="http://schemas.microsoft.com/office/drawing/2014/main" id="{870F9772-9C13-49E3-BA40-A7248B43E69B}"/>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cxnSp>
            <p:nvCxnSpPr>
              <p:cNvPr id="114" name="Rechte verbindingslijn 113">
                <a:extLst>
                  <a:ext uri="{FF2B5EF4-FFF2-40B4-BE49-F238E27FC236}">
                    <a16:creationId xmlns:a16="http://schemas.microsoft.com/office/drawing/2014/main" id="{EF593F34-1614-4322-B286-92516A0231A4}"/>
                  </a:ext>
                </a:extLst>
              </p:cNvPr>
              <p:cNvCxnSpPr>
                <a:cxnSpLocks/>
              </p:cNvCxnSpPr>
              <p:nvPr userDrawn="1"/>
            </p:nvCxnSpPr>
            <p:spPr>
              <a:xfrm flipV="1">
                <a:off x="-3136454" y="523622"/>
                <a:ext cx="720437" cy="188422"/>
              </a:xfrm>
              <a:prstGeom prst="line">
                <a:avLst/>
              </a:prstGeom>
              <a:noFill/>
              <a:ln w="19050" cap="rnd" cmpd="sng" algn="ctr">
                <a:solidFill>
                  <a:schemeClr val="accent1"/>
                </a:solidFill>
                <a:prstDash val="solid"/>
                <a:headEnd type="oval"/>
              </a:ln>
              <a:effectLst/>
            </p:spPr>
          </p:cxnSp>
          <p:cxnSp>
            <p:nvCxnSpPr>
              <p:cNvPr id="115" name="Rechte verbindingslijn 114">
                <a:extLst>
                  <a:ext uri="{FF2B5EF4-FFF2-40B4-BE49-F238E27FC236}">
                    <a16:creationId xmlns:a16="http://schemas.microsoft.com/office/drawing/2014/main" id="{C2E61C4D-626C-4659-86AE-DA226B1CCE7A}"/>
                  </a:ext>
                </a:extLst>
              </p:cNvPr>
              <p:cNvCxnSpPr>
                <a:cxnSpLocks/>
              </p:cNvCxnSpPr>
              <p:nvPr userDrawn="1"/>
            </p:nvCxnSpPr>
            <p:spPr>
              <a:xfrm>
                <a:off x="-2820570" y="712044"/>
                <a:ext cx="399011" cy="238298"/>
              </a:xfrm>
              <a:prstGeom prst="line">
                <a:avLst/>
              </a:prstGeom>
              <a:noFill/>
              <a:ln w="19050" cap="rnd" cmpd="sng" algn="ctr">
                <a:solidFill>
                  <a:schemeClr val="accent1"/>
                </a:solidFill>
                <a:prstDash val="solid"/>
                <a:headEnd type="oval"/>
              </a:ln>
              <a:effectLst/>
            </p:spPr>
          </p:cxnSp>
          <p:grpSp>
            <p:nvGrpSpPr>
              <p:cNvPr id="116" name="Groep 115">
                <a:extLst>
                  <a:ext uri="{FF2B5EF4-FFF2-40B4-BE49-F238E27FC236}">
                    <a16:creationId xmlns:a16="http://schemas.microsoft.com/office/drawing/2014/main" id="{917CEEC6-9232-47BE-B30E-85AE87554AE7}"/>
                  </a:ext>
                </a:extLst>
              </p:cNvPr>
              <p:cNvGrpSpPr/>
              <p:nvPr userDrawn="1"/>
            </p:nvGrpSpPr>
            <p:grpSpPr>
              <a:xfrm>
                <a:off x="-2425037" y="370226"/>
                <a:ext cx="357690" cy="330595"/>
                <a:chOff x="-2721817" y="347336"/>
                <a:chExt cx="432805" cy="400021"/>
              </a:xfrm>
            </p:grpSpPr>
            <p:sp>
              <p:nvSpPr>
                <p:cNvPr id="131" name="Rechthoek 130">
                  <a:extLst>
                    <a:ext uri="{FF2B5EF4-FFF2-40B4-BE49-F238E27FC236}">
                      <a16:creationId xmlns:a16="http://schemas.microsoft.com/office/drawing/2014/main" id="{F712FF3F-EB9E-4FA8-8488-AB403D8C9C48}"/>
                    </a:ext>
                  </a:extLst>
                </p:cNvPr>
                <p:cNvSpPr/>
                <p:nvPr userDrawn="1"/>
              </p:nvSpPr>
              <p:spPr>
                <a:xfrm>
                  <a:off x="-2721817" y="347336"/>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132" name="Groep 131">
                  <a:extLst>
                    <a:ext uri="{FF2B5EF4-FFF2-40B4-BE49-F238E27FC236}">
                      <a16:creationId xmlns:a16="http://schemas.microsoft.com/office/drawing/2014/main" id="{E92B3660-ABE7-4481-A38B-03BBDACE93AD}"/>
                    </a:ext>
                  </a:extLst>
                </p:cNvPr>
                <p:cNvGrpSpPr/>
                <p:nvPr userDrawn="1"/>
              </p:nvGrpSpPr>
              <p:grpSpPr>
                <a:xfrm>
                  <a:off x="-2652453" y="431583"/>
                  <a:ext cx="294076" cy="231526"/>
                  <a:chOff x="-3634116" y="700986"/>
                  <a:chExt cx="182598" cy="143759"/>
                </a:xfrm>
              </p:grpSpPr>
              <p:grpSp>
                <p:nvGrpSpPr>
                  <p:cNvPr id="133" name="Groep 132">
                    <a:extLst>
                      <a:ext uri="{FF2B5EF4-FFF2-40B4-BE49-F238E27FC236}">
                        <a16:creationId xmlns:a16="http://schemas.microsoft.com/office/drawing/2014/main" id="{F9829432-C27B-4E01-8DC0-88461168D6ED}"/>
                      </a:ext>
                    </a:extLst>
                  </p:cNvPr>
                  <p:cNvGrpSpPr/>
                  <p:nvPr userDrawn="1"/>
                </p:nvGrpSpPr>
                <p:grpSpPr>
                  <a:xfrm>
                    <a:off x="-3634116" y="700986"/>
                    <a:ext cx="182598" cy="143759"/>
                    <a:chOff x="-3634116" y="700986"/>
                    <a:chExt cx="182598" cy="143759"/>
                  </a:xfrm>
                </p:grpSpPr>
                <p:cxnSp>
                  <p:nvCxnSpPr>
                    <p:cNvPr id="137" name="Rechte verbindingslijn 136">
                      <a:extLst>
                        <a:ext uri="{FF2B5EF4-FFF2-40B4-BE49-F238E27FC236}">
                          <a16:creationId xmlns:a16="http://schemas.microsoft.com/office/drawing/2014/main" id="{B204B4E6-D41E-414D-A5FA-3B850F4EE4A6}"/>
                        </a:ext>
                      </a:extLst>
                    </p:cNvPr>
                    <p:cNvCxnSpPr/>
                    <p:nvPr userDrawn="1"/>
                  </p:nvCxnSpPr>
                  <p:spPr>
                    <a:xfrm>
                      <a:off x="-3634116" y="700986"/>
                      <a:ext cx="182598" cy="0"/>
                    </a:xfrm>
                    <a:prstGeom prst="line">
                      <a:avLst/>
                    </a:prstGeom>
                    <a:noFill/>
                    <a:ln w="19050" cap="flat" cmpd="sng" algn="ctr">
                      <a:solidFill>
                        <a:srgbClr val="292929"/>
                      </a:solidFill>
                      <a:prstDash val="solid"/>
                    </a:ln>
                    <a:effectLst/>
                  </p:spPr>
                </p:cxnSp>
                <p:cxnSp>
                  <p:nvCxnSpPr>
                    <p:cNvPr id="138" name="Rechte verbindingslijn 137">
                      <a:extLst>
                        <a:ext uri="{FF2B5EF4-FFF2-40B4-BE49-F238E27FC236}">
                          <a16:creationId xmlns:a16="http://schemas.microsoft.com/office/drawing/2014/main" id="{2087DBB0-2D3A-49CE-9B22-F494A1D3A2CA}"/>
                        </a:ext>
                      </a:extLst>
                    </p:cNvPr>
                    <p:cNvCxnSpPr/>
                    <p:nvPr userDrawn="1"/>
                  </p:nvCxnSpPr>
                  <p:spPr>
                    <a:xfrm>
                      <a:off x="-3634116" y="844745"/>
                      <a:ext cx="182598" cy="0"/>
                    </a:xfrm>
                    <a:prstGeom prst="line">
                      <a:avLst/>
                    </a:prstGeom>
                    <a:noFill/>
                    <a:ln w="19050" cap="flat" cmpd="sng" algn="ctr">
                      <a:solidFill>
                        <a:srgbClr val="292929"/>
                      </a:solidFill>
                      <a:prstDash val="solid"/>
                    </a:ln>
                    <a:effectLst/>
                  </p:spPr>
                </p:cxnSp>
                <p:cxnSp>
                  <p:nvCxnSpPr>
                    <p:cNvPr id="139" name="Rechte verbindingslijn 138">
                      <a:extLst>
                        <a:ext uri="{FF2B5EF4-FFF2-40B4-BE49-F238E27FC236}">
                          <a16:creationId xmlns:a16="http://schemas.microsoft.com/office/drawing/2014/main" id="{50138349-DDD5-418F-A865-B1D811D7D432}"/>
                        </a:ext>
                      </a:extLst>
                    </p:cNvPr>
                    <p:cNvCxnSpPr/>
                    <p:nvPr userDrawn="1"/>
                  </p:nvCxnSpPr>
                  <p:spPr>
                    <a:xfrm>
                      <a:off x="-3536469" y="808806"/>
                      <a:ext cx="82203" cy="0"/>
                    </a:xfrm>
                    <a:prstGeom prst="line">
                      <a:avLst/>
                    </a:prstGeom>
                    <a:noFill/>
                    <a:ln w="19050" cap="flat" cmpd="sng" algn="ctr">
                      <a:solidFill>
                        <a:srgbClr val="292929"/>
                      </a:solidFill>
                      <a:prstDash val="solid"/>
                    </a:ln>
                    <a:effectLst/>
                  </p:spPr>
                </p:cxnSp>
                <p:cxnSp>
                  <p:nvCxnSpPr>
                    <p:cNvPr id="140" name="Rechte verbindingslijn 139">
                      <a:extLst>
                        <a:ext uri="{FF2B5EF4-FFF2-40B4-BE49-F238E27FC236}">
                          <a16:creationId xmlns:a16="http://schemas.microsoft.com/office/drawing/2014/main" id="{5BBD040C-AB8C-4362-B0EB-9896727BD990}"/>
                        </a:ext>
                      </a:extLst>
                    </p:cNvPr>
                    <p:cNvCxnSpPr/>
                    <p:nvPr userDrawn="1"/>
                  </p:nvCxnSpPr>
                  <p:spPr>
                    <a:xfrm>
                      <a:off x="-3536469" y="772866"/>
                      <a:ext cx="82203" cy="0"/>
                    </a:xfrm>
                    <a:prstGeom prst="line">
                      <a:avLst/>
                    </a:prstGeom>
                    <a:noFill/>
                    <a:ln w="19050" cap="flat" cmpd="sng" algn="ctr">
                      <a:solidFill>
                        <a:srgbClr val="292929"/>
                      </a:solidFill>
                      <a:prstDash val="solid"/>
                    </a:ln>
                    <a:effectLst/>
                  </p:spPr>
                </p:cxnSp>
                <p:cxnSp>
                  <p:nvCxnSpPr>
                    <p:cNvPr id="141" name="Rechte verbindingslijn 140">
                      <a:extLst>
                        <a:ext uri="{FF2B5EF4-FFF2-40B4-BE49-F238E27FC236}">
                          <a16:creationId xmlns:a16="http://schemas.microsoft.com/office/drawing/2014/main" id="{09224F32-9527-49B1-B752-669DCEE98494}"/>
                        </a:ext>
                      </a:extLst>
                    </p:cNvPr>
                    <p:cNvCxnSpPr/>
                    <p:nvPr userDrawn="1"/>
                  </p:nvCxnSpPr>
                  <p:spPr>
                    <a:xfrm>
                      <a:off x="-3536469" y="736926"/>
                      <a:ext cx="82203" cy="0"/>
                    </a:xfrm>
                    <a:prstGeom prst="line">
                      <a:avLst/>
                    </a:prstGeom>
                    <a:noFill/>
                    <a:ln w="19050" cap="flat" cmpd="sng" algn="ctr">
                      <a:solidFill>
                        <a:srgbClr val="292929"/>
                      </a:solidFill>
                      <a:prstDash val="solid"/>
                    </a:ln>
                    <a:effectLst/>
                  </p:spPr>
                </p:cxnSp>
              </p:grpSp>
              <p:grpSp>
                <p:nvGrpSpPr>
                  <p:cNvPr id="134" name="Groep 133">
                    <a:extLst>
                      <a:ext uri="{FF2B5EF4-FFF2-40B4-BE49-F238E27FC236}">
                        <a16:creationId xmlns:a16="http://schemas.microsoft.com/office/drawing/2014/main" id="{3D651308-D667-43B7-A0EB-D6CFD3D1730E}"/>
                      </a:ext>
                    </a:extLst>
                  </p:cNvPr>
                  <p:cNvGrpSpPr/>
                  <p:nvPr userDrawn="1"/>
                </p:nvGrpSpPr>
                <p:grpSpPr>
                  <a:xfrm>
                    <a:off x="-3634047" y="735854"/>
                    <a:ext cx="88801" cy="72568"/>
                    <a:chOff x="-2091059" y="1395403"/>
                    <a:chExt cx="157316" cy="128558"/>
                  </a:xfrm>
                </p:grpSpPr>
                <p:sp>
                  <p:nvSpPr>
                    <p:cNvPr id="135" name="Rechthoek 134">
                      <a:extLst>
                        <a:ext uri="{FF2B5EF4-FFF2-40B4-BE49-F238E27FC236}">
                          <a16:creationId xmlns:a16="http://schemas.microsoft.com/office/drawing/2014/main" id="{249640D2-780A-469D-AF9B-4ED8FED7F99C}"/>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36" name="Pijl: punthaak 135">
                      <a:extLst>
                        <a:ext uri="{FF2B5EF4-FFF2-40B4-BE49-F238E27FC236}">
                          <a16:creationId xmlns:a16="http://schemas.microsoft.com/office/drawing/2014/main" id="{F456F118-154A-4B14-93DE-E1574BBCF5C4}"/>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grpSp>
            <p:nvGrpSpPr>
              <p:cNvPr id="117" name="Groep 116">
                <a:extLst>
                  <a:ext uri="{FF2B5EF4-FFF2-40B4-BE49-F238E27FC236}">
                    <a16:creationId xmlns:a16="http://schemas.microsoft.com/office/drawing/2014/main" id="{C4AC72FF-BD29-425F-9846-00FEA04A4F54}"/>
                  </a:ext>
                </a:extLst>
              </p:cNvPr>
              <p:cNvGrpSpPr/>
              <p:nvPr userDrawn="1"/>
            </p:nvGrpSpPr>
            <p:grpSpPr>
              <a:xfrm>
                <a:off x="-2425037" y="781500"/>
                <a:ext cx="357690" cy="330595"/>
                <a:chOff x="-2721817" y="782525"/>
                <a:chExt cx="432805" cy="400021"/>
              </a:xfrm>
            </p:grpSpPr>
            <p:sp>
              <p:nvSpPr>
                <p:cNvPr id="120" name="Rechthoek 119">
                  <a:extLst>
                    <a:ext uri="{FF2B5EF4-FFF2-40B4-BE49-F238E27FC236}">
                      <a16:creationId xmlns:a16="http://schemas.microsoft.com/office/drawing/2014/main" id="{5224DFF0-9004-445A-9387-B2AE021938E7}"/>
                    </a:ext>
                  </a:extLst>
                </p:cNvPr>
                <p:cNvSpPr/>
                <p:nvPr userDrawn="1"/>
              </p:nvSpPr>
              <p:spPr>
                <a:xfrm>
                  <a:off x="-2721817" y="782525"/>
                  <a:ext cx="432805" cy="400021"/>
                </a:xfrm>
                <a:prstGeom prst="rect">
                  <a:avLst/>
                </a:prstGeom>
                <a:solidFill>
                  <a:schemeClr val="bg1"/>
                </a:solid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ctr"/>
                  <a:endParaRPr lang="nl-NL" sz="1050" b="0" noProof="0">
                    <a:solidFill>
                      <a:srgbClr val="FF0000"/>
                    </a:solidFill>
                    <a:latin typeface="Arial" panose="020B0604020202020204" pitchFamily="34" charset="0"/>
                    <a:cs typeface="Arial" panose="020B0604020202020204" pitchFamily="34" charset="0"/>
                  </a:endParaRPr>
                </a:p>
              </p:txBody>
            </p:sp>
            <p:grpSp>
              <p:nvGrpSpPr>
                <p:cNvPr id="121" name="Groep 120">
                  <a:extLst>
                    <a:ext uri="{FF2B5EF4-FFF2-40B4-BE49-F238E27FC236}">
                      <a16:creationId xmlns:a16="http://schemas.microsoft.com/office/drawing/2014/main" id="{F99D8E71-8826-483A-B296-B7F5BADE394D}"/>
                    </a:ext>
                  </a:extLst>
                </p:cNvPr>
                <p:cNvGrpSpPr/>
                <p:nvPr userDrawn="1"/>
              </p:nvGrpSpPr>
              <p:grpSpPr>
                <a:xfrm>
                  <a:off x="-2652453" y="866772"/>
                  <a:ext cx="294076" cy="231526"/>
                  <a:chOff x="-3310843" y="700986"/>
                  <a:chExt cx="182598" cy="143759"/>
                </a:xfrm>
              </p:grpSpPr>
              <p:grpSp>
                <p:nvGrpSpPr>
                  <p:cNvPr id="122" name="Groep 121">
                    <a:extLst>
                      <a:ext uri="{FF2B5EF4-FFF2-40B4-BE49-F238E27FC236}">
                        <a16:creationId xmlns:a16="http://schemas.microsoft.com/office/drawing/2014/main" id="{8482E053-E5EF-465E-A9B0-F77BF8583E95}"/>
                      </a:ext>
                    </a:extLst>
                  </p:cNvPr>
                  <p:cNvGrpSpPr/>
                  <p:nvPr userDrawn="1"/>
                </p:nvGrpSpPr>
                <p:grpSpPr>
                  <a:xfrm>
                    <a:off x="-3310843" y="700986"/>
                    <a:ext cx="182598" cy="143759"/>
                    <a:chOff x="-3310843" y="700986"/>
                    <a:chExt cx="182598" cy="143759"/>
                  </a:xfrm>
                </p:grpSpPr>
                <p:cxnSp>
                  <p:nvCxnSpPr>
                    <p:cNvPr id="126" name="Rechte verbindingslijn 125">
                      <a:extLst>
                        <a:ext uri="{FF2B5EF4-FFF2-40B4-BE49-F238E27FC236}">
                          <a16:creationId xmlns:a16="http://schemas.microsoft.com/office/drawing/2014/main" id="{BAC7F5A3-804D-4F8B-A525-D95C356D3262}"/>
                        </a:ext>
                      </a:extLst>
                    </p:cNvPr>
                    <p:cNvCxnSpPr/>
                    <p:nvPr userDrawn="1"/>
                  </p:nvCxnSpPr>
                  <p:spPr>
                    <a:xfrm>
                      <a:off x="-3310843" y="700986"/>
                      <a:ext cx="182598" cy="0"/>
                    </a:xfrm>
                    <a:prstGeom prst="line">
                      <a:avLst/>
                    </a:prstGeom>
                    <a:noFill/>
                    <a:ln w="19050" cap="flat" cmpd="sng" algn="ctr">
                      <a:solidFill>
                        <a:srgbClr val="292929"/>
                      </a:solidFill>
                      <a:prstDash val="solid"/>
                    </a:ln>
                    <a:effectLst/>
                  </p:spPr>
                </p:cxnSp>
                <p:cxnSp>
                  <p:nvCxnSpPr>
                    <p:cNvPr id="127" name="Rechte verbindingslijn 126">
                      <a:extLst>
                        <a:ext uri="{FF2B5EF4-FFF2-40B4-BE49-F238E27FC236}">
                          <a16:creationId xmlns:a16="http://schemas.microsoft.com/office/drawing/2014/main" id="{E9A7D551-090A-4084-8D72-A0B6D9F86C53}"/>
                        </a:ext>
                      </a:extLst>
                    </p:cNvPr>
                    <p:cNvCxnSpPr/>
                    <p:nvPr userDrawn="1"/>
                  </p:nvCxnSpPr>
                  <p:spPr>
                    <a:xfrm>
                      <a:off x="-3310843" y="844745"/>
                      <a:ext cx="182598" cy="0"/>
                    </a:xfrm>
                    <a:prstGeom prst="line">
                      <a:avLst/>
                    </a:prstGeom>
                    <a:noFill/>
                    <a:ln w="19050" cap="flat" cmpd="sng" algn="ctr">
                      <a:solidFill>
                        <a:srgbClr val="292929"/>
                      </a:solidFill>
                      <a:prstDash val="solid"/>
                    </a:ln>
                    <a:effectLst/>
                  </p:spPr>
                </p:cxnSp>
                <p:cxnSp>
                  <p:nvCxnSpPr>
                    <p:cNvPr id="128" name="Rechte verbindingslijn 127">
                      <a:extLst>
                        <a:ext uri="{FF2B5EF4-FFF2-40B4-BE49-F238E27FC236}">
                          <a16:creationId xmlns:a16="http://schemas.microsoft.com/office/drawing/2014/main" id="{3B4A3D0F-6C81-4B51-A229-7081BDDE25B2}"/>
                        </a:ext>
                      </a:extLst>
                    </p:cNvPr>
                    <p:cNvCxnSpPr/>
                    <p:nvPr userDrawn="1"/>
                  </p:nvCxnSpPr>
                  <p:spPr>
                    <a:xfrm>
                      <a:off x="-3213196" y="808806"/>
                      <a:ext cx="82203" cy="0"/>
                    </a:xfrm>
                    <a:prstGeom prst="line">
                      <a:avLst/>
                    </a:prstGeom>
                    <a:noFill/>
                    <a:ln w="19050" cap="flat" cmpd="sng" algn="ctr">
                      <a:solidFill>
                        <a:srgbClr val="292929"/>
                      </a:solidFill>
                      <a:prstDash val="solid"/>
                    </a:ln>
                    <a:effectLst/>
                  </p:spPr>
                </p:cxnSp>
                <p:cxnSp>
                  <p:nvCxnSpPr>
                    <p:cNvPr id="129" name="Rechte verbindingslijn 128">
                      <a:extLst>
                        <a:ext uri="{FF2B5EF4-FFF2-40B4-BE49-F238E27FC236}">
                          <a16:creationId xmlns:a16="http://schemas.microsoft.com/office/drawing/2014/main" id="{444A3E4C-F116-4871-9810-7000B7AAF9B1}"/>
                        </a:ext>
                      </a:extLst>
                    </p:cNvPr>
                    <p:cNvCxnSpPr/>
                    <p:nvPr userDrawn="1"/>
                  </p:nvCxnSpPr>
                  <p:spPr>
                    <a:xfrm>
                      <a:off x="-3213196" y="772866"/>
                      <a:ext cx="82203" cy="0"/>
                    </a:xfrm>
                    <a:prstGeom prst="line">
                      <a:avLst/>
                    </a:prstGeom>
                    <a:noFill/>
                    <a:ln w="19050" cap="flat" cmpd="sng" algn="ctr">
                      <a:solidFill>
                        <a:srgbClr val="292929"/>
                      </a:solidFill>
                      <a:prstDash val="solid"/>
                    </a:ln>
                    <a:effectLst/>
                  </p:spPr>
                </p:cxnSp>
                <p:cxnSp>
                  <p:nvCxnSpPr>
                    <p:cNvPr id="130" name="Rechte verbindingslijn 129">
                      <a:extLst>
                        <a:ext uri="{FF2B5EF4-FFF2-40B4-BE49-F238E27FC236}">
                          <a16:creationId xmlns:a16="http://schemas.microsoft.com/office/drawing/2014/main" id="{2365F42C-7FC8-45CB-858B-E39A2A903202}"/>
                        </a:ext>
                      </a:extLst>
                    </p:cNvPr>
                    <p:cNvCxnSpPr/>
                    <p:nvPr userDrawn="1"/>
                  </p:nvCxnSpPr>
                  <p:spPr>
                    <a:xfrm>
                      <a:off x="-3213196" y="736926"/>
                      <a:ext cx="82203" cy="0"/>
                    </a:xfrm>
                    <a:prstGeom prst="line">
                      <a:avLst/>
                    </a:prstGeom>
                    <a:noFill/>
                    <a:ln w="19050" cap="flat" cmpd="sng" algn="ctr">
                      <a:solidFill>
                        <a:srgbClr val="292929"/>
                      </a:solidFill>
                      <a:prstDash val="solid"/>
                    </a:ln>
                    <a:effectLst/>
                  </p:spPr>
                </p:cxnSp>
              </p:grpSp>
              <p:grpSp>
                <p:nvGrpSpPr>
                  <p:cNvPr id="123" name="Groep 122">
                    <a:extLst>
                      <a:ext uri="{FF2B5EF4-FFF2-40B4-BE49-F238E27FC236}">
                        <a16:creationId xmlns:a16="http://schemas.microsoft.com/office/drawing/2014/main" id="{61659678-18CC-4E88-BFA1-27FECC40E122}"/>
                      </a:ext>
                    </a:extLst>
                  </p:cNvPr>
                  <p:cNvGrpSpPr/>
                  <p:nvPr userDrawn="1"/>
                </p:nvGrpSpPr>
                <p:grpSpPr>
                  <a:xfrm flipH="1">
                    <a:off x="-3310774" y="735854"/>
                    <a:ext cx="88801" cy="72568"/>
                    <a:chOff x="-2091059" y="1395403"/>
                    <a:chExt cx="157316" cy="128558"/>
                  </a:xfrm>
                </p:grpSpPr>
                <p:sp>
                  <p:nvSpPr>
                    <p:cNvPr id="124" name="Rechthoek 123">
                      <a:extLst>
                        <a:ext uri="{FF2B5EF4-FFF2-40B4-BE49-F238E27FC236}">
                          <a16:creationId xmlns:a16="http://schemas.microsoft.com/office/drawing/2014/main" id="{C20EE378-EE42-4A84-9DEA-9EF80A37298D}"/>
                        </a:ext>
                      </a:extLst>
                    </p:cNvPr>
                    <p:cNvSpPr/>
                    <p:nvPr userDrawn="1"/>
                  </p:nvSpPr>
                  <p:spPr>
                    <a:xfrm>
                      <a:off x="-2051585" y="1436824"/>
                      <a:ext cx="117842" cy="45718"/>
                    </a:xfrm>
                    <a:prstGeom prst="rect">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25" name="Pijl: punthaak 124">
                      <a:extLst>
                        <a:ext uri="{FF2B5EF4-FFF2-40B4-BE49-F238E27FC236}">
                          <a16:creationId xmlns:a16="http://schemas.microsoft.com/office/drawing/2014/main" id="{54A8B6C1-EC6A-4DD2-91A9-205251E832A1}"/>
                        </a:ext>
                      </a:extLst>
                    </p:cNvPr>
                    <p:cNvSpPr/>
                    <p:nvPr userDrawn="1"/>
                  </p:nvSpPr>
                  <p:spPr>
                    <a:xfrm flipH="1">
                      <a:off x="-2091059" y="1395403"/>
                      <a:ext cx="128558" cy="128558"/>
                    </a:xfrm>
                    <a:prstGeom prst="chevron">
                      <a:avLst>
                        <a:gd name="adj" fmla="val 47962"/>
                      </a:avLst>
                    </a:prstGeom>
                    <a:solidFill>
                      <a:srgbClr val="4A7DB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grpSp>
          <p:sp>
            <p:nvSpPr>
              <p:cNvPr id="118" name="Rechthoek 117">
                <a:extLst>
                  <a:ext uri="{FF2B5EF4-FFF2-40B4-BE49-F238E27FC236}">
                    <a16:creationId xmlns:a16="http://schemas.microsoft.com/office/drawing/2014/main" id="{3AB533F8-E2F8-4026-B783-7410E6A908E2}"/>
                  </a:ext>
                </a:extLst>
              </p:cNvPr>
              <p:cNvSpPr/>
              <p:nvPr userDrawn="1"/>
            </p:nvSpPr>
            <p:spPr>
              <a:xfrm>
                <a:off x="-1950057" y="439449"/>
                <a:ext cx="2435631" cy="198066"/>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omhoog</a:t>
                </a:r>
              </a:p>
            </p:txBody>
          </p:sp>
          <p:sp>
            <p:nvSpPr>
              <p:cNvPr id="119" name="Rechthoek 118">
                <a:extLst>
                  <a:ext uri="{FF2B5EF4-FFF2-40B4-BE49-F238E27FC236}">
                    <a16:creationId xmlns:a16="http://schemas.microsoft.com/office/drawing/2014/main" id="{9A187132-F15C-4DA9-8141-0871C13B476E}"/>
                  </a:ext>
                </a:extLst>
              </p:cNvPr>
              <p:cNvSpPr/>
              <p:nvPr userDrawn="1"/>
            </p:nvSpPr>
            <p:spPr>
              <a:xfrm>
                <a:off x="-1950057" y="848575"/>
                <a:ext cx="2213551" cy="186424"/>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Tekstniveau omlaag</a:t>
                </a:r>
              </a:p>
            </p:txBody>
          </p:sp>
        </p:grpSp>
        <p:cxnSp>
          <p:nvCxnSpPr>
            <p:cNvPr id="98" name="Rechte verbindingslijn 97">
              <a:extLst>
                <a:ext uri="{FF2B5EF4-FFF2-40B4-BE49-F238E27FC236}">
                  <a16:creationId xmlns:a16="http://schemas.microsoft.com/office/drawing/2014/main" id="{70A30A72-8C8A-49E4-A29A-8F259AEA9E5B}"/>
                </a:ext>
              </a:extLst>
            </p:cNvPr>
            <p:cNvCxnSpPr>
              <a:cxnSpLocks/>
            </p:cNvCxnSpPr>
            <p:nvPr userDrawn="1"/>
          </p:nvCxnSpPr>
          <p:spPr>
            <a:xfrm>
              <a:off x="-3419346" y="1020931"/>
              <a:ext cx="3176013" cy="0"/>
            </a:xfrm>
            <a:prstGeom prst="line">
              <a:avLst/>
            </a:prstGeom>
            <a:noFill/>
            <a:ln w="3175" cap="flat" cmpd="sng" algn="ctr">
              <a:solidFill>
                <a:schemeClr val="accent1"/>
              </a:solidFill>
              <a:prstDash val="solid"/>
            </a:ln>
            <a:effectLst/>
          </p:spPr>
        </p:cxnSp>
        <p:sp>
          <p:nvSpPr>
            <p:cNvPr id="99" name="Rechthoek 98">
              <a:extLst>
                <a:ext uri="{FF2B5EF4-FFF2-40B4-BE49-F238E27FC236}">
                  <a16:creationId xmlns:a16="http://schemas.microsoft.com/office/drawing/2014/main" id="{FE8CF8A0-5341-4325-B226-7F65831C66C9}"/>
                </a:ext>
              </a:extLst>
            </p:cNvPr>
            <p:cNvSpPr/>
            <p:nvPr userDrawn="1"/>
          </p:nvSpPr>
          <p:spPr>
            <a:xfrm>
              <a:off x="-3059324" y="1719143"/>
              <a:ext cx="2823104" cy="255963"/>
            </a:xfrm>
            <a:prstGeom prst="rect">
              <a:avLst/>
            </a:prstGeom>
            <a:noFill/>
            <a:ln w="25400" cap="flat" cmpd="sng" algn="ctr">
              <a:noFill/>
              <a:prstDash val="solid"/>
            </a:ln>
            <a:effectLst/>
          </p:spPr>
          <p:txBody>
            <a:bodyPr lIns="0" tIns="0" rIns="0" bIns="0" rtlCol="0" anchor="ctr"/>
            <a:lstStyle/>
            <a:p>
              <a:pPr marL="171450" marR="0" lvl="0" indent="-171450" defTabSz="914400" eaLnBrk="1" fontAlgn="auto" latinLnBrk="0" hangingPunct="1">
                <a:lnSpc>
                  <a:spcPct val="90000"/>
                </a:lnSpc>
                <a:spcBef>
                  <a:spcPts val="600"/>
                </a:spcBef>
                <a:spcAft>
                  <a:spcPts val="600"/>
                </a:spcAft>
                <a:buClr>
                  <a:schemeClr val="accent2"/>
                </a:buClr>
                <a:buSzTx/>
                <a:buFont typeface="Wingdings" panose="05000000000000000000" pitchFamily="2" charset="2"/>
                <a:buChar char="§"/>
                <a:tabLst/>
                <a:defRPr/>
              </a:pPr>
              <a:r>
                <a:rPr kumimoji="0" lang="nl-NL" sz="1100" b="0" i="0" u="none" strike="noStrike" kern="0" cap="none" spc="0" normalizeH="0" baseline="0" noProof="0" dirty="0" err="1">
                  <a:ln>
                    <a:noFill/>
                  </a:ln>
                  <a:solidFill>
                    <a:schemeClr val="tx1">
                      <a:lumMod val="65000"/>
                      <a:lumOff val="35000"/>
                    </a:schemeClr>
                  </a:solidFill>
                  <a:effectLst/>
                  <a:uLnTx/>
                  <a:uFillTx/>
                  <a:latin typeface="Arial" charset="0"/>
                  <a:cs typeface="Segoe UI Light" panose="020B0502040204020203" pitchFamily="34" charset="0"/>
                </a:rPr>
                <a:t>Bullet</a:t>
              </a:r>
              <a:endParaRPr kumimoji="0" lang="nl-NL" sz="1100" b="0" i="0" u="none" strike="noStrike" kern="0" cap="none" spc="0" normalizeH="0" baseline="0" noProof="0" dirty="0">
                <a:ln>
                  <a:noFill/>
                </a:ln>
                <a:solidFill>
                  <a:schemeClr val="tx1">
                    <a:lumMod val="65000"/>
                    <a:lumOff val="35000"/>
                  </a:schemeClr>
                </a:solidFill>
                <a:effectLst/>
                <a:uLnTx/>
                <a:uFillTx/>
                <a:latin typeface="Arial" charset="0"/>
                <a:cs typeface="Segoe UI Light" panose="020B0502040204020203" pitchFamily="34" charset="0"/>
              </a:endParaRPr>
            </a:p>
          </p:txBody>
        </p:sp>
        <p:sp>
          <p:nvSpPr>
            <p:cNvPr id="100" name="Ovaal 99">
              <a:extLst>
                <a:ext uri="{FF2B5EF4-FFF2-40B4-BE49-F238E27FC236}">
                  <a16:creationId xmlns:a16="http://schemas.microsoft.com/office/drawing/2014/main" id="{ECC5A117-0066-444A-91B8-250EF8D60295}"/>
                </a:ext>
              </a:extLst>
            </p:cNvPr>
            <p:cNvSpPr/>
            <p:nvPr userDrawn="1"/>
          </p:nvSpPr>
          <p:spPr>
            <a:xfrm>
              <a:off x="-3425006" y="2091065"/>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01" name="Rechthoek 100">
              <a:extLst>
                <a:ext uri="{FF2B5EF4-FFF2-40B4-BE49-F238E27FC236}">
                  <a16:creationId xmlns:a16="http://schemas.microsoft.com/office/drawing/2014/main" id="{3FAAE952-1BB2-49CB-ADF1-70476FEAEB0B}"/>
                </a:ext>
              </a:extLst>
            </p:cNvPr>
            <p:cNvSpPr/>
            <p:nvPr userDrawn="1"/>
          </p:nvSpPr>
          <p:spPr>
            <a:xfrm>
              <a:off x="-3059324" y="2091064"/>
              <a:ext cx="2823104" cy="255963"/>
            </a:xfrm>
            <a:prstGeom prst="rect">
              <a:avLst/>
            </a:prstGeom>
            <a:noFill/>
            <a:ln w="25400" cap="flat" cmpd="sng" algn="ctr">
              <a:noFill/>
              <a:prstDash val="solid"/>
            </a:ln>
            <a:effectLst/>
          </p:spPr>
          <p:txBody>
            <a:bodyPr lIns="0" tIns="0" rIns="0" bIns="0" rtlCol="0" anchor="ctr"/>
            <a:lstStyle/>
            <a:p>
              <a:pPr marL="360363" marR="0" lvl="1" indent="-193675" algn="l" defTabSz="914400" rtl="0" eaLnBrk="1" fontAlgn="auto" latinLnBrk="0" hangingPunct="1">
                <a:lnSpc>
                  <a:spcPct val="100000"/>
                </a:lnSpc>
                <a:spcBef>
                  <a:spcPts val="600"/>
                </a:spcBef>
                <a:spcAft>
                  <a:spcPts val="600"/>
                </a:spcAft>
                <a:buClr>
                  <a:schemeClr val="accent2"/>
                </a:buClr>
                <a:buSzTx/>
                <a:buFont typeface="Calibri" panose="020F0502020204030204" pitchFamily="34" charset="0"/>
                <a:buChar char="→"/>
                <a:tabLst/>
                <a:defRPr/>
              </a:pPr>
              <a:r>
                <a:rPr lang="nl-NL" sz="1100" b="0" i="0" kern="1200" noProof="0" dirty="0">
                  <a:solidFill>
                    <a:schemeClr val="tx1">
                      <a:lumMod val="65000"/>
                      <a:lumOff val="35000"/>
                    </a:schemeClr>
                  </a:solidFill>
                  <a:latin typeface="Arial" charset="0"/>
                  <a:ea typeface="+mn-ea"/>
                  <a:cs typeface="+mn-cs"/>
                </a:rPr>
                <a:t>Sub-</a:t>
              </a:r>
              <a:r>
                <a:rPr lang="nl-NL" sz="1100" b="0" i="0" kern="1200" noProof="0" dirty="0" err="1">
                  <a:solidFill>
                    <a:schemeClr val="tx1">
                      <a:lumMod val="65000"/>
                      <a:lumOff val="35000"/>
                    </a:schemeClr>
                  </a:solidFill>
                  <a:latin typeface="Arial" charset="0"/>
                  <a:ea typeface="+mn-ea"/>
                  <a:cs typeface="+mn-cs"/>
                </a:rPr>
                <a:t>bullet</a:t>
              </a:r>
              <a:endParaRPr lang="nl-NL" sz="1100" b="0" i="0" kern="1200" noProof="0" dirty="0">
                <a:solidFill>
                  <a:schemeClr val="tx1">
                    <a:lumMod val="65000"/>
                    <a:lumOff val="35000"/>
                  </a:schemeClr>
                </a:solidFill>
                <a:latin typeface="Arial" charset="0"/>
                <a:ea typeface="+mn-ea"/>
                <a:cs typeface="+mn-cs"/>
              </a:endParaRPr>
            </a:p>
          </p:txBody>
        </p:sp>
        <p:sp>
          <p:nvSpPr>
            <p:cNvPr id="102" name="Ovaal 101">
              <a:extLst>
                <a:ext uri="{FF2B5EF4-FFF2-40B4-BE49-F238E27FC236}">
                  <a16:creationId xmlns:a16="http://schemas.microsoft.com/office/drawing/2014/main" id="{EE2BB2E8-EB41-46CF-AC6A-83B254E35FCD}"/>
                </a:ext>
              </a:extLst>
            </p:cNvPr>
            <p:cNvSpPr/>
            <p:nvPr userDrawn="1"/>
          </p:nvSpPr>
          <p:spPr>
            <a:xfrm>
              <a:off x="-3425006" y="2465241"/>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103" name="Rechthoek 102">
              <a:extLst>
                <a:ext uri="{FF2B5EF4-FFF2-40B4-BE49-F238E27FC236}">
                  <a16:creationId xmlns:a16="http://schemas.microsoft.com/office/drawing/2014/main" id="{64ABD661-0FCF-4969-A4E1-E68030BAB10C}"/>
                </a:ext>
              </a:extLst>
            </p:cNvPr>
            <p:cNvSpPr/>
            <p:nvPr userDrawn="1"/>
          </p:nvSpPr>
          <p:spPr>
            <a:xfrm>
              <a:off x="-3059324" y="2465240"/>
              <a:ext cx="2823104" cy="255963"/>
            </a:xfrm>
            <a:prstGeom prst="rect">
              <a:avLst/>
            </a:prstGeom>
            <a:noFill/>
            <a:ln w="25400" cap="flat" cmpd="sng" algn="ctr">
              <a:noFill/>
              <a:prstDash val="solid"/>
            </a:ln>
            <a:effectLst/>
          </p:spPr>
          <p:txBody>
            <a:bodyPr lIns="0" tIns="0" rIns="0" bIns="0" rtlCol="0" anchor="ctr"/>
            <a:lstStyle/>
            <a:p>
              <a:pPr marL="0" marR="0" lvl="0" indent="0" algn="l" defTabSz="914400" rtl="0" eaLnBrk="1" fontAlgn="auto" latinLnBrk="0" hangingPunct="1">
                <a:lnSpc>
                  <a:spcPct val="90000"/>
                </a:lnSpc>
                <a:spcBef>
                  <a:spcPts val="600"/>
                </a:spcBef>
                <a:spcAft>
                  <a:spcPts val="600"/>
                </a:spcAft>
                <a:buClr>
                  <a:schemeClr val="accent2"/>
                </a:buClr>
                <a:buSzTx/>
                <a:buFont typeface="Arial" panose="020B0604020202020204" pitchFamily="34" charset="0"/>
                <a:buNone/>
                <a:tabLst/>
                <a:defRPr/>
              </a:pPr>
              <a:r>
                <a:rPr kumimoji="0" lang="en-US" sz="1100" b="0" i="0" u="none" strike="noStrike" kern="0" cap="none" spc="0" normalizeH="0" baseline="0" noProof="0" dirty="0" err="1">
                  <a:ln>
                    <a:noFill/>
                  </a:ln>
                  <a:solidFill>
                    <a:schemeClr val="tx1">
                      <a:lumMod val="65000"/>
                      <a:lumOff val="35000"/>
                    </a:schemeClr>
                  </a:solidFill>
                  <a:effectLst/>
                  <a:uLnTx/>
                  <a:uFillTx/>
                  <a:latin typeface="Arial" charset="0"/>
                  <a:ea typeface="+mn-ea"/>
                  <a:cs typeface="Segoe UI Light" panose="020B0502040204020203" pitchFamily="34" charset="0"/>
                </a:rPr>
                <a:t>Leestekst</a:t>
              </a:r>
              <a:endParaRPr kumimoji="0" lang="en-US" sz="1100" b="0" i="0" u="none" strike="noStrike" kern="0" cap="none" spc="0" normalizeH="0" baseline="0" noProof="0" dirty="0">
                <a:ln>
                  <a:noFill/>
                </a:ln>
                <a:solidFill>
                  <a:schemeClr val="tx1">
                    <a:lumMod val="65000"/>
                    <a:lumOff val="35000"/>
                  </a:schemeClr>
                </a:solidFill>
                <a:effectLst/>
                <a:uLnTx/>
                <a:uFillTx/>
                <a:latin typeface="Arial" charset="0"/>
                <a:ea typeface="+mn-ea"/>
                <a:cs typeface="Segoe UI Light" panose="020B0502040204020203" pitchFamily="34" charset="0"/>
              </a:endParaRPr>
            </a:p>
          </p:txBody>
        </p:sp>
        <p:sp>
          <p:nvSpPr>
            <p:cNvPr id="104" name="Ovaal 103">
              <a:extLst>
                <a:ext uri="{FF2B5EF4-FFF2-40B4-BE49-F238E27FC236}">
                  <a16:creationId xmlns:a16="http://schemas.microsoft.com/office/drawing/2014/main" id="{108A32CA-02D1-42AA-B782-CA9F248D2C5E}"/>
                </a:ext>
              </a:extLst>
            </p:cNvPr>
            <p:cNvSpPr/>
            <p:nvPr userDrawn="1"/>
          </p:nvSpPr>
          <p:spPr>
            <a:xfrm>
              <a:off x="-3425006" y="2837886"/>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4</a:t>
              </a:r>
            </a:p>
          </p:txBody>
        </p:sp>
        <p:sp>
          <p:nvSpPr>
            <p:cNvPr id="105" name="Rechthoek 104">
              <a:extLst>
                <a:ext uri="{FF2B5EF4-FFF2-40B4-BE49-F238E27FC236}">
                  <a16:creationId xmlns:a16="http://schemas.microsoft.com/office/drawing/2014/main" id="{3F3DD8FA-44CD-4686-BCC6-CF5E8820B586}"/>
                </a:ext>
              </a:extLst>
            </p:cNvPr>
            <p:cNvSpPr/>
            <p:nvPr userDrawn="1"/>
          </p:nvSpPr>
          <p:spPr>
            <a:xfrm>
              <a:off x="-3059324" y="2837885"/>
              <a:ext cx="2823104" cy="255963"/>
            </a:xfrm>
            <a:prstGeom prst="rect">
              <a:avLst/>
            </a:prstGeom>
            <a:noFill/>
            <a:ln w="25400" cap="flat" cmpd="sng" algn="ctr">
              <a:noFill/>
              <a:prstDash val="solid"/>
            </a:ln>
            <a:effectLst/>
          </p:spPr>
          <p:txBody>
            <a:bodyPr lIns="0" tIns="0" rIns="0" bIns="0" rtlCol="0" anchor="ctr"/>
            <a:lstStyle/>
            <a:p>
              <a:pPr marL="0" marR="0" lvl="3" indent="0" algn="l" defTabSz="914400" rtl="0" eaLnBrk="1" fontAlgn="auto" latinLnBrk="0" hangingPunct="1">
                <a:lnSpc>
                  <a:spcPct val="100000"/>
                </a:lnSpc>
                <a:spcBef>
                  <a:spcPts val="600"/>
                </a:spcBef>
                <a:spcAft>
                  <a:spcPts val="300"/>
                </a:spcAft>
                <a:buClrTx/>
                <a:buSzTx/>
                <a:buFont typeface="Arial" panose="020B0604020202020204" pitchFamily="34" charset="0"/>
                <a:buNone/>
                <a:tabLst/>
                <a:defRPr/>
              </a:pPr>
              <a:r>
                <a:rPr lang="nl-NL" sz="1400" b="0" i="0" kern="1200" baseline="0" noProof="0" dirty="0">
                  <a:solidFill>
                    <a:schemeClr val="accent1"/>
                  </a:solidFill>
                  <a:effectLst/>
                  <a:latin typeface="Arial" charset="0"/>
                  <a:ea typeface="+mn-ea"/>
                  <a:cs typeface="+mn-cs"/>
                </a:rPr>
                <a:t>Subtitel</a:t>
              </a:r>
            </a:p>
          </p:txBody>
        </p:sp>
        <p:sp>
          <p:nvSpPr>
            <p:cNvPr id="106" name="Ovaal 105">
              <a:extLst>
                <a:ext uri="{FF2B5EF4-FFF2-40B4-BE49-F238E27FC236}">
                  <a16:creationId xmlns:a16="http://schemas.microsoft.com/office/drawing/2014/main" id="{17DEC75C-AF12-4744-84BB-6FE1E6F94F3D}"/>
                </a:ext>
              </a:extLst>
            </p:cNvPr>
            <p:cNvSpPr/>
            <p:nvPr userDrawn="1"/>
          </p:nvSpPr>
          <p:spPr>
            <a:xfrm>
              <a:off x="-3425006" y="3221492"/>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5</a:t>
              </a:r>
            </a:p>
          </p:txBody>
        </p:sp>
        <p:sp>
          <p:nvSpPr>
            <p:cNvPr id="107" name="Rechthoek 106">
              <a:extLst>
                <a:ext uri="{FF2B5EF4-FFF2-40B4-BE49-F238E27FC236}">
                  <a16:creationId xmlns:a16="http://schemas.microsoft.com/office/drawing/2014/main" id="{A428D5B4-4F05-4CD3-AD6B-9D5AB44CA941}"/>
                </a:ext>
              </a:extLst>
            </p:cNvPr>
            <p:cNvSpPr/>
            <p:nvPr userDrawn="1"/>
          </p:nvSpPr>
          <p:spPr>
            <a:xfrm>
              <a:off x="-3420798" y="1139659"/>
              <a:ext cx="3178016" cy="46701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Gebruik, onder de tab ‘Start’, de lijstniveau-knoppen, zoals hierboven aangegeven, om een tekst niveau te kiezen. Kies uit:</a:t>
              </a:r>
            </a:p>
          </p:txBody>
        </p:sp>
      </p:grpSp>
      <p:grpSp>
        <p:nvGrpSpPr>
          <p:cNvPr id="205" name="Instructie">
            <a:extLst>
              <a:ext uri="{FF2B5EF4-FFF2-40B4-BE49-F238E27FC236}">
                <a16:creationId xmlns:a16="http://schemas.microsoft.com/office/drawing/2014/main" id="{7D5820C8-D6B1-4072-81D0-28DAF01F5572}"/>
              </a:ext>
            </a:extLst>
          </p:cNvPr>
          <p:cNvGrpSpPr/>
          <p:nvPr userDrawn="1"/>
        </p:nvGrpSpPr>
        <p:grpSpPr>
          <a:xfrm>
            <a:off x="12391601" y="0"/>
            <a:ext cx="3389661" cy="4934293"/>
            <a:chOff x="12391601" y="0"/>
            <a:chExt cx="3389661" cy="4934293"/>
          </a:xfrm>
        </p:grpSpPr>
        <p:grpSp>
          <p:nvGrpSpPr>
            <p:cNvPr id="164" name="Groep 163">
              <a:extLst>
                <a:ext uri="{FF2B5EF4-FFF2-40B4-BE49-F238E27FC236}">
                  <a16:creationId xmlns:a16="http://schemas.microsoft.com/office/drawing/2014/main" id="{D0F735F9-61A5-4A30-B289-B05FBEF4F144}"/>
                </a:ext>
              </a:extLst>
            </p:cNvPr>
            <p:cNvGrpSpPr/>
            <p:nvPr userDrawn="1"/>
          </p:nvGrpSpPr>
          <p:grpSpPr>
            <a:xfrm>
              <a:off x="12757282" y="3250242"/>
              <a:ext cx="1499406" cy="678267"/>
              <a:chOff x="12757283" y="3120781"/>
              <a:chExt cx="1499406" cy="678267"/>
            </a:xfrm>
          </p:grpSpPr>
          <p:sp>
            <p:nvSpPr>
              <p:cNvPr id="191" name="Rechthoek 190">
                <a:extLst>
                  <a:ext uri="{FF2B5EF4-FFF2-40B4-BE49-F238E27FC236}">
                    <a16:creationId xmlns:a16="http://schemas.microsoft.com/office/drawing/2014/main" id="{EE48A768-3447-46CA-97EF-613FD163A85E}"/>
                  </a:ext>
                </a:extLst>
              </p:cNvPr>
              <p:cNvSpPr/>
              <p:nvPr userDrawn="1"/>
            </p:nvSpPr>
            <p:spPr>
              <a:xfrm>
                <a:off x="12757283" y="3120781"/>
                <a:ext cx="1499406" cy="580946"/>
              </a:xfrm>
              <a:prstGeom prst="rect">
                <a:avLst/>
              </a:prstGeom>
              <a:solidFill>
                <a:schemeClr val="bg1"/>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192" name="Rechthoek 191">
                <a:extLst>
                  <a:ext uri="{FF2B5EF4-FFF2-40B4-BE49-F238E27FC236}">
                    <a16:creationId xmlns:a16="http://schemas.microsoft.com/office/drawing/2014/main" id="{8CE3160E-5B54-4878-8014-00386CD99838}"/>
                  </a:ext>
                </a:extLst>
              </p:cNvPr>
              <p:cNvSpPr/>
              <p:nvPr userDrawn="1"/>
            </p:nvSpPr>
            <p:spPr>
              <a:xfrm>
                <a:off x="12761843" y="3432170"/>
                <a:ext cx="1478943" cy="257235"/>
              </a:xfrm>
              <a:prstGeom prst="rect">
                <a:avLst/>
              </a:prstGeom>
              <a:solidFill>
                <a:srgbClr val="FCE4D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93" name="Tekstvak 192">
                <a:extLst>
                  <a:ext uri="{FF2B5EF4-FFF2-40B4-BE49-F238E27FC236}">
                    <a16:creationId xmlns:a16="http://schemas.microsoft.com/office/drawing/2014/main" id="{8AB55633-56DB-4AFD-8F78-64985EE67C21}"/>
                  </a:ext>
                </a:extLst>
              </p:cNvPr>
              <p:cNvSpPr txBox="1"/>
              <p:nvPr userDrawn="1"/>
            </p:nvSpPr>
            <p:spPr>
              <a:xfrm>
                <a:off x="12997648" y="3159891"/>
                <a:ext cx="957818"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dirty="0">
                    <a:solidFill>
                      <a:schemeClr val="tx1"/>
                    </a:solidFill>
                    <a:latin typeface="Arial" panose="020B0604020202020204" pitchFamily="34" charset="0"/>
                    <a:ea typeface="+mn-ea"/>
                    <a:cs typeface="Arial" panose="020B0604020202020204" pitchFamily="34" charset="0"/>
                  </a:rPr>
                  <a:t>Naar voorgrond</a:t>
                </a:r>
              </a:p>
            </p:txBody>
          </p:sp>
          <p:sp>
            <p:nvSpPr>
              <p:cNvPr id="194" name="Tekstvak 193">
                <a:extLst>
                  <a:ext uri="{FF2B5EF4-FFF2-40B4-BE49-F238E27FC236}">
                    <a16:creationId xmlns:a16="http://schemas.microsoft.com/office/drawing/2014/main" id="{FEFDDDDE-7A72-4EB8-8AE0-E09DB5769265}"/>
                  </a:ext>
                </a:extLst>
              </p:cNvPr>
              <p:cNvSpPr txBox="1"/>
              <p:nvPr userDrawn="1"/>
            </p:nvSpPr>
            <p:spPr>
              <a:xfrm>
                <a:off x="12984219" y="3481017"/>
                <a:ext cx="1165564" cy="203133"/>
              </a:xfrm>
              <a:prstGeom prst="rect">
                <a:avLst/>
              </a:prstGeom>
              <a:noFill/>
            </p:spPr>
            <p:txBody>
              <a:bodyPr wrap="square" rtlCol="0">
                <a:spAutoFit/>
              </a:bodyPr>
              <a:lstStyle/>
              <a:p>
                <a:pPr marL="0" algn="l" defTabSz="1217512" rtl="0" eaLnBrk="1" latinLnBrk="0" hangingPunct="1">
                  <a:lnSpc>
                    <a:spcPct val="90000"/>
                  </a:lnSpc>
                  <a:spcBef>
                    <a:spcPts val="600"/>
                  </a:spcBef>
                  <a:spcAft>
                    <a:spcPts val="600"/>
                  </a:spcAft>
                </a:pPr>
                <a:r>
                  <a:rPr lang="nl-NL" sz="800" b="0" kern="1200" noProof="0">
                    <a:solidFill>
                      <a:schemeClr val="tx1"/>
                    </a:solidFill>
                    <a:latin typeface="Arial" panose="020B0604020202020204" pitchFamily="34" charset="0"/>
                    <a:ea typeface="+mn-ea"/>
                    <a:cs typeface="Arial" panose="020B0604020202020204" pitchFamily="34" charset="0"/>
                  </a:rPr>
                  <a:t>Naar achtergrond</a:t>
                </a:r>
              </a:p>
            </p:txBody>
          </p:sp>
          <p:pic>
            <p:nvPicPr>
              <p:cNvPr id="195" name="Picture 3">
                <a:extLst>
                  <a:ext uri="{FF2B5EF4-FFF2-40B4-BE49-F238E27FC236}">
                    <a16:creationId xmlns:a16="http://schemas.microsoft.com/office/drawing/2014/main" id="{739DC4D4-72AF-4D16-9B9B-659E9964D0D1}"/>
                  </a:ext>
                </a:extLst>
              </p:cNvPr>
              <p:cNvPicPr>
                <a:picLocks noChangeAspect="1" noChangeArrowheads="1"/>
              </p:cNvPicPr>
              <p:nvPr userDrawn="1"/>
            </p:nvPicPr>
            <p:blipFill>
              <a:blip r:embed="rId2" cstate="screen">
                <a:extLst>
                  <a:ext uri="{28A0092B-C50C-407E-A947-70E740481C1C}">
                    <a14:useLocalDpi xmlns:a14="http://schemas.microsoft.com/office/drawing/2010/main"/>
                  </a:ext>
                </a:extLst>
              </a:blip>
              <a:srcRect/>
              <a:stretch>
                <a:fillRect/>
              </a:stretch>
            </p:blipFill>
            <p:spPr bwMode="auto">
              <a:xfrm>
                <a:off x="13938926" y="3567717"/>
                <a:ext cx="143086" cy="231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6" name="Gelijkbenige driehoek 195">
                <a:extLst>
                  <a:ext uri="{FF2B5EF4-FFF2-40B4-BE49-F238E27FC236}">
                    <a16:creationId xmlns:a16="http://schemas.microsoft.com/office/drawing/2014/main" id="{CE8EF979-B508-4E2F-ACDB-2BD2F1E3F365}"/>
                  </a:ext>
                </a:extLst>
              </p:cNvPr>
              <p:cNvSpPr/>
              <p:nvPr userDrawn="1"/>
            </p:nvSpPr>
            <p:spPr>
              <a:xfrm rot="5400000">
                <a:off x="14094210" y="3548999"/>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nvGrpSpPr>
              <p:cNvPr id="197" name="Groep 196">
                <a:extLst>
                  <a:ext uri="{FF2B5EF4-FFF2-40B4-BE49-F238E27FC236}">
                    <a16:creationId xmlns:a16="http://schemas.microsoft.com/office/drawing/2014/main" id="{08AECBE6-8F90-4DB7-A994-21C3F92E63A2}"/>
                  </a:ext>
                </a:extLst>
              </p:cNvPr>
              <p:cNvGrpSpPr/>
              <p:nvPr userDrawn="1"/>
            </p:nvGrpSpPr>
            <p:grpSpPr>
              <a:xfrm>
                <a:off x="12822311" y="3178534"/>
                <a:ext cx="182309" cy="163794"/>
                <a:chOff x="12832541" y="3162395"/>
                <a:chExt cx="219532" cy="197236"/>
              </a:xfrm>
            </p:grpSpPr>
            <p:sp>
              <p:nvSpPr>
                <p:cNvPr id="202" name="Rechthoek 201">
                  <a:extLst>
                    <a:ext uri="{FF2B5EF4-FFF2-40B4-BE49-F238E27FC236}">
                      <a16:creationId xmlns:a16="http://schemas.microsoft.com/office/drawing/2014/main" id="{F0570742-3F0B-41E1-BE0C-91BFA1A29DEC}"/>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3" name="Rechthoek 202">
                  <a:extLst>
                    <a:ext uri="{FF2B5EF4-FFF2-40B4-BE49-F238E27FC236}">
                      <a16:creationId xmlns:a16="http://schemas.microsoft.com/office/drawing/2014/main" id="{FBADC0F7-C07E-4F96-8BCC-7596D201B5F8}"/>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4" name="Rechthoek 203">
                  <a:extLst>
                    <a:ext uri="{FF2B5EF4-FFF2-40B4-BE49-F238E27FC236}">
                      <a16:creationId xmlns:a16="http://schemas.microsoft.com/office/drawing/2014/main" id="{67774701-4DEE-481A-8F76-2A51A881DA19}"/>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nvGrpSpPr>
              <p:cNvPr id="198" name="Groep 197">
                <a:extLst>
                  <a:ext uri="{FF2B5EF4-FFF2-40B4-BE49-F238E27FC236}">
                    <a16:creationId xmlns:a16="http://schemas.microsoft.com/office/drawing/2014/main" id="{DD5D949D-0C7F-491B-8EEC-AC5C39553D96}"/>
                  </a:ext>
                </a:extLst>
              </p:cNvPr>
              <p:cNvGrpSpPr/>
              <p:nvPr userDrawn="1"/>
            </p:nvGrpSpPr>
            <p:grpSpPr>
              <a:xfrm>
                <a:off x="12822311" y="3480352"/>
                <a:ext cx="182309" cy="163794"/>
                <a:chOff x="12832541" y="3162395"/>
                <a:chExt cx="219532" cy="197236"/>
              </a:xfrm>
            </p:grpSpPr>
            <p:sp>
              <p:nvSpPr>
                <p:cNvPr id="199" name="Rechthoek 198">
                  <a:extLst>
                    <a:ext uri="{FF2B5EF4-FFF2-40B4-BE49-F238E27FC236}">
                      <a16:creationId xmlns:a16="http://schemas.microsoft.com/office/drawing/2014/main" id="{00E02435-7A7F-4980-8D09-FF0A7859AE26}"/>
                    </a:ext>
                  </a:extLst>
                </p:cNvPr>
                <p:cNvSpPr/>
                <p:nvPr userDrawn="1"/>
              </p:nvSpPr>
              <p:spPr>
                <a:xfrm>
                  <a:off x="12873284" y="3191991"/>
                  <a:ext cx="138045" cy="138044"/>
                </a:xfrm>
                <a:prstGeom prst="rect">
                  <a:avLst/>
                </a:prstGeom>
                <a:solidFill>
                  <a:srgbClr val="EABE76"/>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0" name="Rechthoek 199">
                  <a:extLst>
                    <a:ext uri="{FF2B5EF4-FFF2-40B4-BE49-F238E27FC236}">
                      <a16:creationId xmlns:a16="http://schemas.microsoft.com/office/drawing/2014/main" id="{26363E49-CFD4-4F22-A89B-BE9DEA6BDAB8}"/>
                    </a:ext>
                  </a:extLst>
                </p:cNvPr>
                <p:cNvSpPr/>
                <p:nvPr userDrawn="1"/>
              </p:nvSpPr>
              <p:spPr>
                <a:xfrm>
                  <a:off x="12832541" y="3162395"/>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sp>
              <p:nvSpPr>
                <p:cNvPr id="201" name="Rechthoek 200">
                  <a:extLst>
                    <a:ext uri="{FF2B5EF4-FFF2-40B4-BE49-F238E27FC236}">
                      <a16:creationId xmlns:a16="http://schemas.microsoft.com/office/drawing/2014/main" id="{5F22BEDC-D85B-42B3-9528-3712BDD9BE4F}"/>
                    </a:ext>
                  </a:extLst>
                </p:cNvPr>
                <p:cNvSpPr/>
                <p:nvPr userDrawn="1"/>
              </p:nvSpPr>
              <p:spPr>
                <a:xfrm>
                  <a:off x="12970586" y="3278144"/>
                  <a:ext cx="81487" cy="81487"/>
                </a:xfrm>
                <a:prstGeom prst="rect">
                  <a:avLst/>
                </a:prstGeom>
                <a:solidFill>
                  <a:schemeClr val="bg1"/>
                </a:solidFill>
                <a:ln w="12700">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dirty="0">
                    <a:latin typeface="Arial" charset="0"/>
                  </a:endParaRPr>
                </a:p>
              </p:txBody>
            </p:sp>
          </p:grpSp>
        </p:grpSp>
        <p:grpSp>
          <p:nvGrpSpPr>
            <p:cNvPr id="165" name="Meer informatie">
              <a:extLst>
                <a:ext uri="{FF2B5EF4-FFF2-40B4-BE49-F238E27FC236}">
                  <a16:creationId xmlns:a16="http://schemas.microsoft.com/office/drawing/2014/main" id="{B0702960-B17F-4E0F-B8B3-B51929C9BBDF}"/>
                </a:ext>
              </a:extLst>
            </p:cNvPr>
            <p:cNvGrpSpPr/>
            <p:nvPr userDrawn="1"/>
          </p:nvGrpSpPr>
          <p:grpSpPr>
            <a:xfrm>
              <a:off x="12396764" y="4151020"/>
              <a:ext cx="3178515" cy="783273"/>
              <a:chOff x="-3741486" y="3386444"/>
              <a:chExt cx="3178515" cy="783273"/>
            </a:xfrm>
          </p:grpSpPr>
          <p:sp>
            <p:nvSpPr>
              <p:cNvPr id="188" name="Freeform 101">
                <a:extLst>
                  <a:ext uri="{FF2B5EF4-FFF2-40B4-BE49-F238E27FC236}">
                    <a16:creationId xmlns:a16="http://schemas.microsoft.com/office/drawing/2014/main" id="{621F0336-16AA-42F5-8109-75853758DA85}"/>
                  </a:ext>
                </a:extLst>
              </p:cNvPr>
              <p:cNvSpPr>
                <a:spLocks noEditPoints="1"/>
              </p:cNvSpPr>
              <p:nvPr/>
            </p:nvSpPr>
            <p:spPr bwMode="auto">
              <a:xfrm>
                <a:off x="-3741486" y="3386444"/>
                <a:ext cx="255753" cy="255753"/>
              </a:xfrm>
              <a:custGeom>
                <a:avLst/>
                <a:gdLst>
                  <a:gd name="T0" fmla="*/ 0 w 292"/>
                  <a:gd name="T1" fmla="*/ 146 h 292"/>
                  <a:gd name="T2" fmla="*/ 4 w 292"/>
                  <a:gd name="T3" fmla="*/ 113 h 292"/>
                  <a:gd name="T4" fmla="*/ 14 w 292"/>
                  <a:gd name="T5" fmla="*/ 82 h 292"/>
                  <a:gd name="T6" fmla="*/ 31 w 292"/>
                  <a:gd name="T7" fmla="*/ 55 h 292"/>
                  <a:gd name="T8" fmla="*/ 53 w 292"/>
                  <a:gd name="T9" fmla="*/ 32 h 292"/>
                  <a:gd name="T10" fmla="*/ 81 w 292"/>
                  <a:gd name="T11" fmla="*/ 15 h 292"/>
                  <a:gd name="T12" fmla="*/ 112 w 292"/>
                  <a:gd name="T13" fmla="*/ 4 h 292"/>
                  <a:gd name="T14" fmla="*/ 145 w 292"/>
                  <a:gd name="T15" fmla="*/ 0 h 292"/>
                  <a:gd name="T16" fmla="*/ 179 w 292"/>
                  <a:gd name="T17" fmla="*/ 4 h 292"/>
                  <a:gd name="T18" fmla="*/ 209 w 292"/>
                  <a:gd name="T19" fmla="*/ 15 h 292"/>
                  <a:gd name="T20" fmla="*/ 237 w 292"/>
                  <a:gd name="T21" fmla="*/ 32 h 292"/>
                  <a:gd name="T22" fmla="*/ 259 w 292"/>
                  <a:gd name="T23" fmla="*/ 55 h 292"/>
                  <a:gd name="T24" fmla="*/ 276 w 292"/>
                  <a:gd name="T25" fmla="*/ 82 h 292"/>
                  <a:gd name="T26" fmla="*/ 288 w 292"/>
                  <a:gd name="T27" fmla="*/ 113 h 292"/>
                  <a:gd name="T28" fmla="*/ 292 w 292"/>
                  <a:gd name="T29" fmla="*/ 146 h 292"/>
                  <a:gd name="T30" fmla="*/ 288 w 292"/>
                  <a:gd name="T31" fmla="*/ 180 h 292"/>
                  <a:gd name="T32" fmla="*/ 276 w 292"/>
                  <a:gd name="T33" fmla="*/ 210 h 292"/>
                  <a:gd name="T34" fmla="*/ 259 w 292"/>
                  <a:gd name="T35" fmla="*/ 237 h 292"/>
                  <a:gd name="T36" fmla="*/ 237 w 292"/>
                  <a:gd name="T37" fmla="*/ 260 h 292"/>
                  <a:gd name="T38" fmla="*/ 209 w 292"/>
                  <a:gd name="T39" fmla="*/ 278 h 292"/>
                  <a:gd name="T40" fmla="*/ 179 w 292"/>
                  <a:gd name="T41" fmla="*/ 288 h 292"/>
                  <a:gd name="T42" fmla="*/ 145 w 292"/>
                  <a:gd name="T43" fmla="*/ 292 h 292"/>
                  <a:gd name="T44" fmla="*/ 112 w 292"/>
                  <a:gd name="T45" fmla="*/ 288 h 292"/>
                  <a:gd name="T46" fmla="*/ 81 w 292"/>
                  <a:gd name="T47" fmla="*/ 278 h 292"/>
                  <a:gd name="T48" fmla="*/ 53 w 292"/>
                  <a:gd name="T49" fmla="*/ 260 h 292"/>
                  <a:gd name="T50" fmla="*/ 31 w 292"/>
                  <a:gd name="T51" fmla="*/ 237 h 292"/>
                  <a:gd name="T52" fmla="*/ 14 w 292"/>
                  <a:gd name="T53" fmla="*/ 210 h 292"/>
                  <a:gd name="T54" fmla="*/ 4 w 292"/>
                  <a:gd name="T55" fmla="*/ 180 h 292"/>
                  <a:gd name="T56" fmla="*/ 0 w 292"/>
                  <a:gd name="T57" fmla="*/ 146 h 292"/>
                  <a:gd name="T58" fmla="*/ 102 w 292"/>
                  <a:gd name="T59" fmla="*/ 121 h 292"/>
                  <a:gd name="T60" fmla="*/ 102 w 292"/>
                  <a:gd name="T61" fmla="*/ 142 h 292"/>
                  <a:gd name="T62" fmla="*/ 120 w 292"/>
                  <a:gd name="T63" fmla="*/ 142 h 292"/>
                  <a:gd name="T64" fmla="*/ 120 w 292"/>
                  <a:gd name="T65" fmla="*/ 223 h 292"/>
                  <a:gd name="T66" fmla="*/ 102 w 292"/>
                  <a:gd name="T67" fmla="*/ 223 h 292"/>
                  <a:gd name="T68" fmla="*/ 102 w 292"/>
                  <a:gd name="T69" fmla="*/ 244 h 292"/>
                  <a:gd name="T70" fmla="*/ 188 w 292"/>
                  <a:gd name="T71" fmla="*/ 244 h 292"/>
                  <a:gd name="T72" fmla="*/ 188 w 292"/>
                  <a:gd name="T73" fmla="*/ 223 h 292"/>
                  <a:gd name="T74" fmla="*/ 170 w 292"/>
                  <a:gd name="T75" fmla="*/ 223 h 292"/>
                  <a:gd name="T76" fmla="*/ 170 w 292"/>
                  <a:gd name="T77" fmla="*/ 142 h 292"/>
                  <a:gd name="T78" fmla="*/ 188 w 292"/>
                  <a:gd name="T79" fmla="*/ 142 h 292"/>
                  <a:gd name="T80" fmla="*/ 188 w 292"/>
                  <a:gd name="T81" fmla="*/ 121 h 292"/>
                  <a:gd name="T82" fmla="*/ 102 w 292"/>
                  <a:gd name="T83" fmla="*/ 121 h 292"/>
                  <a:gd name="T84" fmla="*/ 115 w 292"/>
                  <a:gd name="T85" fmla="*/ 79 h 292"/>
                  <a:gd name="T86" fmla="*/ 117 w 292"/>
                  <a:gd name="T87" fmla="*/ 92 h 292"/>
                  <a:gd name="T88" fmla="*/ 124 w 292"/>
                  <a:gd name="T89" fmla="*/ 101 h 292"/>
                  <a:gd name="T90" fmla="*/ 133 w 292"/>
                  <a:gd name="T91" fmla="*/ 108 h 292"/>
                  <a:gd name="T92" fmla="*/ 145 w 292"/>
                  <a:gd name="T93" fmla="*/ 110 h 292"/>
                  <a:gd name="T94" fmla="*/ 157 w 292"/>
                  <a:gd name="T95" fmla="*/ 108 h 292"/>
                  <a:gd name="T96" fmla="*/ 167 w 292"/>
                  <a:gd name="T97" fmla="*/ 101 h 292"/>
                  <a:gd name="T98" fmla="*/ 174 w 292"/>
                  <a:gd name="T99" fmla="*/ 92 h 292"/>
                  <a:gd name="T100" fmla="*/ 176 w 292"/>
                  <a:gd name="T101" fmla="*/ 79 h 292"/>
                  <a:gd name="T102" fmla="*/ 174 w 292"/>
                  <a:gd name="T103" fmla="*/ 67 h 292"/>
                  <a:gd name="T104" fmla="*/ 167 w 292"/>
                  <a:gd name="T105" fmla="*/ 58 h 292"/>
                  <a:gd name="T106" fmla="*/ 157 w 292"/>
                  <a:gd name="T107" fmla="*/ 51 h 292"/>
                  <a:gd name="T108" fmla="*/ 145 w 292"/>
                  <a:gd name="T109" fmla="*/ 49 h 292"/>
                  <a:gd name="T110" fmla="*/ 133 w 292"/>
                  <a:gd name="T111" fmla="*/ 51 h 292"/>
                  <a:gd name="T112" fmla="*/ 124 w 292"/>
                  <a:gd name="T113" fmla="*/ 58 h 292"/>
                  <a:gd name="T114" fmla="*/ 117 w 292"/>
                  <a:gd name="T115" fmla="*/ 67 h 292"/>
                  <a:gd name="T116" fmla="*/ 115 w 292"/>
                  <a:gd name="T117" fmla="*/ 79 h 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92" h="292">
                    <a:moveTo>
                      <a:pt x="0" y="146"/>
                    </a:moveTo>
                    <a:lnTo>
                      <a:pt x="4" y="113"/>
                    </a:lnTo>
                    <a:lnTo>
                      <a:pt x="14" y="82"/>
                    </a:lnTo>
                    <a:lnTo>
                      <a:pt x="31" y="55"/>
                    </a:lnTo>
                    <a:lnTo>
                      <a:pt x="53" y="32"/>
                    </a:lnTo>
                    <a:lnTo>
                      <a:pt x="81" y="15"/>
                    </a:lnTo>
                    <a:lnTo>
                      <a:pt x="112" y="4"/>
                    </a:lnTo>
                    <a:lnTo>
                      <a:pt x="145" y="0"/>
                    </a:lnTo>
                    <a:lnTo>
                      <a:pt x="179" y="4"/>
                    </a:lnTo>
                    <a:lnTo>
                      <a:pt x="209" y="15"/>
                    </a:lnTo>
                    <a:lnTo>
                      <a:pt x="237" y="32"/>
                    </a:lnTo>
                    <a:lnTo>
                      <a:pt x="259" y="55"/>
                    </a:lnTo>
                    <a:lnTo>
                      <a:pt x="276" y="82"/>
                    </a:lnTo>
                    <a:lnTo>
                      <a:pt x="288" y="113"/>
                    </a:lnTo>
                    <a:lnTo>
                      <a:pt x="292" y="146"/>
                    </a:lnTo>
                    <a:lnTo>
                      <a:pt x="288" y="180"/>
                    </a:lnTo>
                    <a:lnTo>
                      <a:pt x="276" y="210"/>
                    </a:lnTo>
                    <a:lnTo>
                      <a:pt x="259" y="237"/>
                    </a:lnTo>
                    <a:lnTo>
                      <a:pt x="237" y="260"/>
                    </a:lnTo>
                    <a:lnTo>
                      <a:pt x="209" y="278"/>
                    </a:lnTo>
                    <a:lnTo>
                      <a:pt x="179" y="288"/>
                    </a:lnTo>
                    <a:lnTo>
                      <a:pt x="145" y="292"/>
                    </a:lnTo>
                    <a:lnTo>
                      <a:pt x="112" y="288"/>
                    </a:lnTo>
                    <a:lnTo>
                      <a:pt x="81" y="278"/>
                    </a:lnTo>
                    <a:lnTo>
                      <a:pt x="53" y="260"/>
                    </a:lnTo>
                    <a:lnTo>
                      <a:pt x="31" y="237"/>
                    </a:lnTo>
                    <a:lnTo>
                      <a:pt x="14" y="210"/>
                    </a:lnTo>
                    <a:lnTo>
                      <a:pt x="4" y="180"/>
                    </a:lnTo>
                    <a:lnTo>
                      <a:pt x="0" y="146"/>
                    </a:lnTo>
                    <a:close/>
                    <a:moveTo>
                      <a:pt x="102" y="121"/>
                    </a:moveTo>
                    <a:lnTo>
                      <a:pt x="102" y="142"/>
                    </a:lnTo>
                    <a:lnTo>
                      <a:pt x="120" y="142"/>
                    </a:lnTo>
                    <a:lnTo>
                      <a:pt x="120" y="223"/>
                    </a:lnTo>
                    <a:lnTo>
                      <a:pt x="102" y="223"/>
                    </a:lnTo>
                    <a:lnTo>
                      <a:pt x="102" y="244"/>
                    </a:lnTo>
                    <a:lnTo>
                      <a:pt x="188" y="244"/>
                    </a:lnTo>
                    <a:lnTo>
                      <a:pt x="188" y="223"/>
                    </a:lnTo>
                    <a:lnTo>
                      <a:pt x="170" y="223"/>
                    </a:lnTo>
                    <a:lnTo>
                      <a:pt x="170" y="142"/>
                    </a:lnTo>
                    <a:lnTo>
                      <a:pt x="188" y="142"/>
                    </a:lnTo>
                    <a:lnTo>
                      <a:pt x="188" y="121"/>
                    </a:lnTo>
                    <a:lnTo>
                      <a:pt x="102" y="121"/>
                    </a:lnTo>
                    <a:close/>
                    <a:moveTo>
                      <a:pt x="115" y="79"/>
                    </a:moveTo>
                    <a:lnTo>
                      <a:pt x="117" y="92"/>
                    </a:lnTo>
                    <a:lnTo>
                      <a:pt x="124" y="101"/>
                    </a:lnTo>
                    <a:lnTo>
                      <a:pt x="133" y="108"/>
                    </a:lnTo>
                    <a:lnTo>
                      <a:pt x="145" y="110"/>
                    </a:lnTo>
                    <a:lnTo>
                      <a:pt x="157" y="108"/>
                    </a:lnTo>
                    <a:lnTo>
                      <a:pt x="167" y="101"/>
                    </a:lnTo>
                    <a:lnTo>
                      <a:pt x="174" y="92"/>
                    </a:lnTo>
                    <a:lnTo>
                      <a:pt x="176" y="79"/>
                    </a:lnTo>
                    <a:lnTo>
                      <a:pt x="174" y="67"/>
                    </a:lnTo>
                    <a:lnTo>
                      <a:pt x="167" y="58"/>
                    </a:lnTo>
                    <a:lnTo>
                      <a:pt x="157" y="51"/>
                    </a:lnTo>
                    <a:lnTo>
                      <a:pt x="145" y="49"/>
                    </a:lnTo>
                    <a:lnTo>
                      <a:pt x="133" y="51"/>
                    </a:lnTo>
                    <a:lnTo>
                      <a:pt x="124" y="58"/>
                    </a:lnTo>
                    <a:lnTo>
                      <a:pt x="117" y="67"/>
                    </a:lnTo>
                    <a:lnTo>
                      <a:pt x="115" y="79"/>
                    </a:lnTo>
                    <a:close/>
                  </a:path>
                </a:pathLst>
              </a:custGeom>
              <a:solidFill>
                <a:srgbClr val="FF7800"/>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nl-NL" sz="1100" b="0" i="0" noProof="0" dirty="0">
                  <a:latin typeface="Arial" charset="0"/>
                </a:endParaRPr>
              </a:p>
            </p:txBody>
          </p:sp>
          <p:sp>
            <p:nvSpPr>
              <p:cNvPr id="189" name="Rechthoek 188">
                <a:extLst>
                  <a:ext uri="{FF2B5EF4-FFF2-40B4-BE49-F238E27FC236}">
                    <a16:creationId xmlns:a16="http://schemas.microsoft.com/office/drawing/2014/main" id="{B3D413AE-BB52-4B7F-87FF-C73F9E1263A1}"/>
                  </a:ext>
                </a:extLst>
              </p:cNvPr>
              <p:cNvSpPr/>
              <p:nvPr userDrawn="1"/>
            </p:nvSpPr>
            <p:spPr>
              <a:xfrm>
                <a:off x="-3380966" y="3458473"/>
                <a:ext cx="2817995" cy="592123"/>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Tx/>
                  <a:buSzTx/>
                  <a:buFontTx/>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Meer weten?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Ga naar dia ‘Instructie dia: YouTube links’, open deze in de diavoorstelling en klik op de gewenste video link.</a:t>
                </a:r>
              </a:p>
            </p:txBody>
          </p:sp>
          <p:cxnSp>
            <p:nvCxnSpPr>
              <p:cNvPr id="190" name="Rechte verbindingslijn 189">
                <a:extLst>
                  <a:ext uri="{FF2B5EF4-FFF2-40B4-BE49-F238E27FC236}">
                    <a16:creationId xmlns:a16="http://schemas.microsoft.com/office/drawing/2014/main" id="{5987661A-723E-460D-895F-18E525820AAB}"/>
                  </a:ext>
                </a:extLst>
              </p:cNvPr>
              <p:cNvCxnSpPr>
                <a:cxnSpLocks/>
              </p:cNvCxnSpPr>
              <p:nvPr userDrawn="1"/>
            </p:nvCxnSpPr>
            <p:spPr>
              <a:xfrm>
                <a:off x="-3740987" y="4169717"/>
                <a:ext cx="3178016" cy="0"/>
              </a:xfrm>
              <a:prstGeom prst="line">
                <a:avLst/>
              </a:prstGeom>
              <a:noFill/>
              <a:ln w="3175" cap="flat" cmpd="sng" algn="ctr">
                <a:solidFill>
                  <a:schemeClr val="accent1"/>
                </a:solidFill>
                <a:prstDash val="solid"/>
              </a:ln>
              <a:effectLst/>
            </p:spPr>
          </p:cxnSp>
        </p:grpSp>
        <p:sp>
          <p:nvSpPr>
            <p:cNvPr id="166" name="Rechthoek 165">
              <a:extLst>
                <a:ext uri="{FF2B5EF4-FFF2-40B4-BE49-F238E27FC236}">
                  <a16:creationId xmlns:a16="http://schemas.microsoft.com/office/drawing/2014/main" id="{A4FB35B7-9580-4187-8D81-A3E67B1F5B83}"/>
                </a:ext>
              </a:extLst>
            </p:cNvPr>
            <p:cNvSpPr/>
            <p:nvPr userDrawn="1"/>
          </p:nvSpPr>
          <p:spPr>
            <a:xfrm>
              <a:off x="12397262" y="0"/>
              <a:ext cx="3384000" cy="191611"/>
            </a:xfrm>
            <a:prstGeom prst="rect">
              <a:avLst/>
            </a:prstGeom>
            <a:noFill/>
            <a:ln w="25400" cap="flat" cmpd="sng" algn="ctr">
              <a:noFill/>
              <a:prstDash val="solid"/>
            </a:ln>
            <a:effectLst/>
          </p:spPr>
          <p:txBody>
            <a:bodyPr lIns="0" tIns="0" rIns="0" bIns="0" rtlCol="0" anchor="ctr"/>
            <a:lstStyle/>
            <a:p>
              <a:pPr marL="0" marR="0" lvl="0" indent="0" defTabSz="914400" eaLnBrk="1" fontAlgn="auto" latinLnBrk="0" hangingPunct="1">
                <a:lnSpc>
                  <a:spcPct val="80000"/>
                </a:lnSpc>
                <a:spcBef>
                  <a:spcPts val="0"/>
                </a:spcBef>
                <a:spcAft>
                  <a:spcPts val="0"/>
                </a:spcAft>
                <a:buClrTx/>
                <a:buSzTx/>
                <a:buFontTx/>
                <a:buNone/>
                <a:tabLst/>
                <a:defRPr/>
              </a:pPr>
              <a:r>
                <a:rPr kumimoji="0" lang="nl-NL" sz="1400" b="0" i="0" u="none" strike="noStrike" kern="0" cap="all" spc="0" normalizeH="0" baseline="0" noProof="0" dirty="0">
                  <a:ln>
                    <a:noFill/>
                  </a:ln>
                  <a:solidFill>
                    <a:schemeClr val="accent1"/>
                  </a:solidFill>
                  <a:effectLst/>
                  <a:uLnTx/>
                  <a:uFillTx/>
                  <a:latin typeface="Arial" charset="0"/>
                  <a:cs typeface="Segoe UI Light" panose="020B0502040204020203" pitchFamily="34" charset="0"/>
                </a:rPr>
                <a:t>Afbeelding invoegen/veranderen</a:t>
              </a:r>
            </a:p>
          </p:txBody>
        </p:sp>
        <p:sp>
          <p:nvSpPr>
            <p:cNvPr id="167" name="Ovaal 166">
              <a:extLst>
                <a:ext uri="{FF2B5EF4-FFF2-40B4-BE49-F238E27FC236}">
                  <a16:creationId xmlns:a16="http://schemas.microsoft.com/office/drawing/2014/main" id="{67E357F6-02FE-4A78-A758-8DBD55F01CE5}"/>
                </a:ext>
              </a:extLst>
            </p:cNvPr>
            <p:cNvSpPr/>
            <p:nvPr userDrawn="1"/>
          </p:nvSpPr>
          <p:spPr>
            <a:xfrm>
              <a:off x="12391601" y="366490"/>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1</a:t>
              </a:r>
            </a:p>
          </p:txBody>
        </p:sp>
        <p:cxnSp>
          <p:nvCxnSpPr>
            <p:cNvPr id="168" name="Rechte verbindingslijn 167">
              <a:extLst>
                <a:ext uri="{FF2B5EF4-FFF2-40B4-BE49-F238E27FC236}">
                  <a16:creationId xmlns:a16="http://schemas.microsoft.com/office/drawing/2014/main" id="{7DF76CBE-E654-47C6-B685-41EC133AE29E}"/>
                </a:ext>
              </a:extLst>
            </p:cNvPr>
            <p:cNvCxnSpPr>
              <a:cxnSpLocks/>
            </p:cNvCxnSpPr>
            <p:nvPr userDrawn="1"/>
          </p:nvCxnSpPr>
          <p:spPr>
            <a:xfrm>
              <a:off x="12397261" y="241635"/>
              <a:ext cx="3178017" cy="0"/>
            </a:xfrm>
            <a:prstGeom prst="line">
              <a:avLst/>
            </a:prstGeom>
            <a:noFill/>
            <a:ln w="3175" cap="flat" cmpd="sng" algn="ctr">
              <a:solidFill>
                <a:schemeClr val="accent1"/>
              </a:solidFill>
              <a:prstDash val="solid"/>
            </a:ln>
            <a:effectLst/>
          </p:spPr>
        </p:cxnSp>
        <p:cxnSp>
          <p:nvCxnSpPr>
            <p:cNvPr id="169" name="Rechte verbindingslijn 168">
              <a:extLst>
                <a:ext uri="{FF2B5EF4-FFF2-40B4-BE49-F238E27FC236}">
                  <a16:creationId xmlns:a16="http://schemas.microsoft.com/office/drawing/2014/main" id="{1DEAF448-9782-4EDD-A96D-1ACDDD3D7C11}"/>
                </a:ext>
              </a:extLst>
            </p:cNvPr>
            <p:cNvCxnSpPr>
              <a:cxnSpLocks/>
            </p:cNvCxnSpPr>
            <p:nvPr userDrawn="1"/>
          </p:nvCxnSpPr>
          <p:spPr>
            <a:xfrm>
              <a:off x="12397261" y="1728059"/>
              <a:ext cx="3178017" cy="0"/>
            </a:xfrm>
            <a:prstGeom prst="line">
              <a:avLst/>
            </a:prstGeom>
            <a:noFill/>
            <a:ln w="3175" cap="flat" cmpd="sng" algn="ctr">
              <a:solidFill>
                <a:schemeClr val="accent1"/>
              </a:solidFill>
              <a:prstDash val="solid"/>
            </a:ln>
            <a:effectLst/>
          </p:spPr>
        </p:cxnSp>
        <p:sp>
          <p:nvSpPr>
            <p:cNvPr id="170" name="Rechthoek 169">
              <a:extLst>
                <a:ext uri="{FF2B5EF4-FFF2-40B4-BE49-F238E27FC236}">
                  <a16:creationId xmlns:a16="http://schemas.microsoft.com/office/drawing/2014/main" id="{7816A72F-C220-4B79-8711-6292CEEC6DE2}"/>
                </a:ext>
              </a:extLst>
            </p:cNvPr>
            <p:cNvSpPr/>
            <p:nvPr userDrawn="1"/>
          </p:nvSpPr>
          <p:spPr>
            <a:xfrm>
              <a:off x="12757282" y="432552"/>
              <a:ext cx="2817995" cy="73863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Wanneer nodig, verwijder de bestaande afbeelding d.m.v. de ‘Delete’-knop. Klik op het pictogram om een nieuwe afbeelding in te voegen.</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(zie onderstaand voorbeeld).</a:t>
              </a:r>
            </a:p>
          </p:txBody>
        </p:sp>
        <p:cxnSp>
          <p:nvCxnSpPr>
            <p:cNvPr id="171" name="Rechte verbindingslijn 170">
              <a:extLst>
                <a:ext uri="{FF2B5EF4-FFF2-40B4-BE49-F238E27FC236}">
                  <a16:creationId xmlns:a16="http://schemas.microsoft.com/office/drawing/2014/main" id="{012C990E-A8FB-4BBA-B518-A23F0D3ACE8E}"/>
                </a:ext>
              </a:extLst>
            </p:cNvPr>
            <p:cNvCxnSpPr>
              <a:cxnSpLocks/>
            </p:cNvCxnSpPr>
            <p:nvPr userDrawn="1"/>
          </p:nvCxnSpPr>
          <p:spPr>
            <a:xfrm>
              <a:off x="12397261" y="4033137"/>
              <a:ext cx="3178017" cy="0"/>
            </a:xfrm>
            <a:prstGeom prst="line">
              <a:avLst/>
            </a:prstGeom>
            <a:noFill/>
            <a:ln w="3175" cap="flat" cmpd="sng" algn="ctr">
              <a:solidFill>
                <a:schemeClr val="accent1"/>
              </a:solidFill>
              <a:prstDash val="solid"/>
            </a:ln>
            <a:effectLst/>
          </p:spPr>
        </p:cxnSp>
        <p:sp>
          <p:nvSpPr>
            <p:cNvPr id="172" name="Ovaal 171">
              <a:extLst>
                <a:ext uri="{FF2B5EF4-FFF2-40B4-BE49-F238E27FC236}">
                  <a16:creationId xmlns:a16="http://schemas.microsoft.com/office/drawing/2014/main" id="{0983BD8B-12CD-4A40-9F1A-DE785E4B2553}"/>
                </a:ext>
              </a:extLst>
            </p:cNvPr>
            <p:cNvSpPr/>
            <p:nvPr userDrawn="1"/>
          </p:nvSpPr>
          <p:spPr>
            <a:xfrm>
              <a:off x="12391601" y="1856524"/>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2</a:t>
              </a:r>
            </a:p>
          </p:txBody>
        </p:sp>
        <p:sp>
          <p:nvSpPr>
            <p:cNvPr id="173" name="Rechthoek 172">
              <a:extLst>
                <a:ext uri="{FF2B5EF4-FFF2-40B4-BE49-F238E27FC236}">
                  <a16:creationId xmlns:a16="http://schemas.microsoft.com/office/drawing/2014/main" id="{606A5A3E-C0F4-425B-9182-8D0F12CBF3C8}"/>
                </a:ext>
              </a:extLst>
            </p:cNvPr>
            <p:cNvSpPr/>
            <p:nvPr userDrawn="1"/>
          </p:nvSpPr>
          <p:spPr>
            <a:xfrm>
              <a:off x="12757282" y="1922587"/>
              <a:ext cx="2817995" cy="318048"/>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Selecteer de gewenste afbeelding</a:t>
              </a:r>
              <a:b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b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en klik op ‘Invoegen’.</a:t>
              </a:r>
            </a:p>
          </p:txBody>
        </p:sp>
        <p:grpSp>
          <p:nvGrpSpPr>
            <p:cNvPr id="174" name="Groep 173">
              <a:extLst>
                <a:ext uri="{FF2B5EF4-FFF2-40B4-BE49-F238E27FC236}">
                  <a16:creationId xmlns:a16="http://schemas.microsoft.com/office/drawing/2014/main" id="{849DB51C-FAA1-43AA-94FA-28ECB1789ABD}"/>
                </a:ext>
              </a:extLst>
            </p:cNvPr>
            <p:cNvGrpSpPr/>
            <p:nvPr userDrawn="1"/>
          </p:nvGrpSpPr>
          <p:grpSpPr>
            <a:xfrm>
              <a:off x="12757282" y="1291752"/>
              <a:ext cx="294789" cy="318834"/>
              <a:chOff x="14466489" y="1001522"/>
              <a:chExt cx="290627" cy="314333"/>
            </a:xfrm>
          </p:grpSpPr>
          <p:sp>
            <p:nvSpPr>
              <p:cNvPr id="182" name="Rechthoek 181">
                <a:extLst>
                  <a:ext uri="{FF2B5EF4-FFF2-40B4-BE49-F238E27FC236}">
                    <a16:creationId xmlns:a16="http://schemas.microsoft.com/office/drawing/2014/main" id="{BE5DCB50-9A48-488C-B513-8858A062267A}"/>
                  </a:ext>
                </a:extLst>
              </p:cNvPr>
              <p:cNvSpPr/>
              <p:nvPr userDrawn="1"/>
            </p:nvSpPr>
            <p:spPr>
              <a:xfrm>
                <a:off x="14466489" y="1001522"/>
                <a:ext cx="257935" cy="254168"/>
              </a:xfrm>
              <a:prstGeom prst="rect">
                <a:avLst/>
              </a:prstGeom>
              <a:solidFill>
                <a:schemeClr val="bg1"/>
              </a:solidFill>
              <a:ln w="1270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sp>
            <p:nvSpPr>
              <p:cNvPr id="183" name="Ovaal 182">
                <a:extLst>
                  <a:ext uri="{FF2B5EF4-FFF2-40B4-BE49-F238E27FC236}">
                    <a16:creationId xmlns:a16="http://schemas.microsoft.com/office/drawing/2014/main" id="{13616B76-66A2-451B-873A-C6795F25CFBB}"/>
                  </a:ext>
                </a:extLst>
              </p:cNvPr>
              <p:cNvSpPr/>
              <p:nvPr userDrawn="1"/>
            </p:nvSpPr>
            <p:spPr>
              <a:xfrm>
                <a:off x="14623626" y="1033630"/>
                <a:ext cx="71169" cy="71169"/>
              </a:xfrm>
              <a:prstGeom prst="ellipse">
                <a:avLst/>
              </a:prstGeom>
              <a:solidFill>
                <a:srgbClr val="F1D8A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84" name="Vrije vorm: vorm 183">
                <a:extLst>
                  <a:ext uri="{FF2B5EF4-FFF2-40B4-BE49-F238E27FC236}">
                    <a16:creationId xmlns:a16="http://schemas.microsoft.com/office/drawing/2014/main" id="{7523BFDA-7CC7-45DF-B95A-3385A737A853}"/>
                  </a:ext>
                </a:extLst>
              </p:cNvPr>
              <p:cNvSpPr/>
              <p:nvPr userDrawn="1"/>
            </p:nvSpPr>
            <p:spPr>
              <a:xfrm rot="2700000">
                <a:off x="14498877" y="1157846"/>
                <a:ext cx="168558" cy="147459"/>
              </a:xfrm>
              <a:custGeom>
                <a:avLst/>
                <a:gdLst>
                  <a:gd name="connsiteX0" fmla="*/ 12837 w 168558"/>
                  <a:gd name="connsiteY0" fmla="*/ 12836 h 147459"/>
                  <a:gd name="connsiteX1" fmla="*/ 43826 w 168558"/>
                  <a:gd name="connsiteY1" fmla="*/ 0 h 147459"/>
                  <a:gd name="connsiteX2" fmla="*/ 168558 w 168558"/>
                  <a:gd name="connsiteY2" fmla="*/ 0 h 147459"/>
                  <a:gd name="connsiteX3" fmla="*/ 21099 w 168558"/>
                  <a:gd name="connsiteY3" fmla="*/ 147459 h 147459"/>
                  <a:gd name="connsiteX4" fmla="*/ 0 w 168558"/>
                  <a:gd name="connsiteY4" fmla="*/ 126361 h 147459"/>
                  <a:gd name="connsiteX5" fmla="*/ 0 w 168558"/>
                  <a:gd name="connsiteY5" fmla="*/ 43826 h 147459"/>
                  <a:gd name="connsiteX6" fmla="*/ 12837 w 168558"/>
                  <a:gd name="connsiteY6" fmla="*/ 12836 h 147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58" h="147459">
                    <a:moveTo>
                      <a:pt x="12837" y="12836"/>
                    </a:moveTo>
                    <a:cubicBezTo>
                      <a:pt x="20768" y="4905"/>
                      <a:pt x="31724" y="0"/>
                      <a:pt x="43826" y="0"/>
                    </a:cubicBezTo>
                    <a:lnTo>
                      <a:pt x="168558" y="0"/>
                    </a:lnTo>
                    <a:lnTo>
                      <a:pt x="21099" y="147459"/>
                    </a:lnTo>
                    <a:lnTo>
                      <a:pt x="0" y="126361"/>
                    </a:lnTo>
                    <a:lnTo>
                      <a:pt x="0" y="43826"/>
                    </a:lnTo>
                    <a:cubicBezTo>
                      <a:pt x="1" y="31723"/>
                      <a:pt x="4906" y="20767"/>
                      <a:pt x="12837" y="12836"/>
                    </a:cubicBezTo>
                    <a:close/>
                  </a:path>
                </a:pathLst>
              </a:custGeom>
              <a:solidFill>
                <a:srgbClr val="C9D8E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sp>
            <p:nvSpPr>
              <p:cNvPr id="185" name="Rechthoek: afgeronde hoeken 184">
                <a:extLst>
                  <a:ext uri="{FF2B5EF4-FFF2-40B4-BE49-F238E27FC236}">
                    <a16:creationId xmlns:a16="http://schemas.microsoft.com/office/drawing/2014/main" id="{449BEBBB-26A3-4192-803B-B2CD72C11CBE}"/>
                  </a:ext>
                </a:extLst>
              </p:cNvPr>
              <p:cNvSpPr/>
              <p:nvPr userDrawn="1"/>
            </p:nvSpPr>
            <p:spPr>
              <a:xfrm>
                <a:off x="14601150" y="1145314"/>
                <a:ext cx="155966" cy="116816"/>
              </a:xfrm>
              <a:prstGeom prst="roundRect">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08000" tIns="0" rIns="0" bIns="0" numCol="1" spcCol="0" rtlCol="0" fromWordArt="0" anchor="ctr" anchorCtr="0" forceAA="0" compatLnSpc="1">
                <a:prstTxWarp prst="textNoShape">
                  <a:avLst/>
                </a:prstTxWarp>
                <a:noAutofit/>
              </a:bodyPr>
              <a:lstStyle/>
              <a:p>
                <a:pPr lvl="0">
                  <a:lnSpc>
                    <a:spcPct val="90000"/>
                  </a:lnSpc>
                  <a:spcBef>
                    <a:spcPts val="600"/>
                  </a:spcBef>
                  <a:spcAft>
                    <a:spcPts val="600"/>
                  </a:spcAft>
                </a:pPr>
                <a:endParaRPr lang="nl-NL" sz="800" b="0" noProof="0">
                  <a:solidFill>
                    <a:schemeClr val="tx1"/>
                  </a:solidFill>
                  <a:latin typeface="Arial" panose="020B0604020202020204" pitchFamily="34" charset="0"/>
                  <a:cs typeface="Arial" panose="020B0604020202020204" pitchFamily="34" charset="0"/>
                </a:endParaRPr>
              </a:p>
            </p:txBody>
          </p:sp>
          <p:cxnSp>
            <p:nvCxnSpPr>
              <p:cNvPr id="186" name="Rechte verbindingslijn 185">
                <a:extLst>
                  <a:ext uri="{FF2B5EF4-FFF2-40B4-BE49-F238E27FC236}">
                    <a16:creationId xmlns:a16="http://schemas.microsoft.com/office/drawing/2014/main" id="{20400C86-2505-452B-B996-B136E388A9DB}"/>
                  </a:ext>
                </a:extLst>
              </p:cNvPr>
              <p:cNvCxnSpPr>
                <a:cxnSpLocks/>
              </p:cNvCxnSpPr>
              <p:nvPr userDrawn="1"/>
            </p:nvCxnSpPr>
            <p:spPr>
              <a:xfrm>
                <a:off x="14637490" y="1308665"/>
                <a:ext cx="83286" cy="0"/>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cxnSp>
            <p:nvCxnSpPr>
              <p:cNvPr id="187" name="Rechte verbindingslijn 186">
                <a:extLst>
                  <a:ext uri="{FF2B5EF4-FFF2-40B4-BE49-F238E27FC236}">
                    <a16:creationId xmlns:a16="http://schemas.microsoft.com/office/drawing/2014/main" id="{9DC4FAAD-8727-48ED-86E6-26514D898FE6}"/>
                  </a:ext>
                </a:extLst>
              </p:cNvPr>
              <p:cNvCxnSpPr>
                <a:cxnSpLocks/>
                <a:stCxn id="185" idx="2"/>
              </p:cNvCxnSpPr>
              <p:nvPr userDrawn="1"/>
            </p:nvCxnSpPr>
            <p:spPr>
              <a:xfrm flipH="1">
                <a:off x="14678717" y="1262130"/>
                <a:ext cx="416" cy="43573"/>
              </a:xfrm>
              <a:prstGeom prst="line">
                <a:avLst/>
              </a:prstGeom>
              <a:solidFill>
                <a:schemeClr val="bg1"/>
              </a:solidFill>
              <a:ln w="19050">
                <a:solidFill>
                  <a:srgbClr val="8AADD0"/>
                </a:solidFill>
              </a:ln>
            </p:spPr>
            <p:style>
              <a:lnRef idx="2">
                <a:schemeClr val="accent1">
                  <a:shade val="50000"/>
                </a:schemeClr>
              </a:lnRef>
              <a:fillRef idx="1">
                <a:schemeClr val="accent1"/>
              </a:fillRef>
              <a:effectRef idx="0">
                <a:schemeClr val="accent1"/>
              </a:effectRef>
              <a:fontRef idx="minor">
                <a:schemeClr val="lt1"/>
              </a:fontRef>
            </p:style>
          </p:cxnSp>
        </p:grpSp>
        <p:sp>
          <p:nvSpPr>
            <p:cNvPr id="175" name="Ovaal 174">
              <a:extLst>
                <a:ext uri="{FF2B5EF4-FFF2-40B4-BE49-F238E27FC236}">
                  <a16:creationId xmlns:a16="http://schemas.microsoft.com/office/drawing/2014/main" id="{D855FE77-3329-4704-9B2A-A96C0E18FF6F}"/>
                </a:ext>
              </a:extLst>
            </p:cNvPr>
            <p:cNvSpPr/>
            <p:nvPr userDrawn="1"/>
          </p:nvSpPr>
          <p:spPr>
            <a:xfrm>
              <a:off x="12391601" y="2768077"/>
              <a:ext cx="260914" cy="259683"/>
            </a:xfrm>
            <a:prstGeom prst="ellipse">
              <a:avLst/>
            </a:prstGeom>
            <a:solidFill>
              <a:schemeClr val="accent1"/>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nl-NL" sz="1100" b="0" i="0" u="none" strike="noStrike" kern="0" cap="none" spc="0" normalizeH="0" baseline="0" noProof="0" dirty="0">
                  <a:ln>
                    <a:noFill/>
                  </a:ln>
                  <a:solidFill>
                    <a:schemeClr val="bg1"/>
                  </a:solidFill>
                  <a:effectLst/>
                  <a:uLnTx/>
                  <a:uFillTx/>
                  <a:latin typeface="Arial" charset="0"/>
                  <a:cs typeface="Segoe UI Light" panose="020B0502040204020203" pitchFamily="34" charset="0"/>
                </a:rPr>
                <a:t>3</a:t>
              </a:r>
            </a:p>
          </p:txBody>
        </p:sp>
        <p:sp>
          <p:nvSpPr>
            <p:cNvPr id="176" name="Rechthoek 175">
              <a:extLst>
                <a:ext uri="{FF2B5EF4-FFF2-40B4-BE49-F238E27FC236}">
                  <a16:creationId xmlns:a16="http://schemas.microsoft.com/office/drawing/2014/main" id="{2DA1A48D-8D7D-44C4-B5D2-754726A91042}"/>
                </a:ext>
              </a:extLst>
            </p:cNvPr>
            <p:cNvSpPr/>
            <p:nvPr userDrawn="1"/>
          </p:nvSpPr>
          <p:spPr>
            <a:xfrm>
              <a:off x="12757283" y="2834141"/>
              <a:ext cx="2817996" cy="316612"/>
            </a:xfrm>
            <a:prstGeom prst="rect">
              <a:avLst/>
            </a:prstGeom>
            <a:noFill/>
            <a:ln w="25400" cap="flat" cmpd="sng" algn="ctr">
              <a:noFill/>
              <a:prstDash val="solid"/>
            </a:ln>
            <a:effectLst/>
          </p:spPr>
          <p:txBody>
            <a:bodyPr lIns="0" tIns="0" rIns="0" bIns="0" rtlCol="0" anchor="t"/>
            <a:lstStyle/>
            <a:p>
              <a:pPr marL="0" marR="0" lvl="0" indent="0" defTabSz="914400" eaLnBrk="1" fontAlgn="auto" latinLnBrk="0" hangingPunct="1">
                <a:lnSpc>
                  <a:spcPct val="90000"/>
                </a:lnSpc>
                <a:spcBef>
                  <a:spcPts val="600"/>
                </a:spcBef>
                <a:spcAft>
                  <a:spcPts val="600"/>
                </a:spcAft>
                <a:buClr>
                  <a:schemeClr val="accent1"/>
                </a:buClr>
                <a:buSzTx/>
                <a:buFont typeface="Arial" panose="020B0604020202020204" pitchFamily="34" charset="0"/>
                <a:buNone/>
                <a:tabLst/>
                <a:defRPr/>
              </a:pPr>
              <a:r>
                <a:rPr kumimoji="0" lang="nl-NL" sz="1100" b="0" i="0" u="none" strike="noStrike" kern="0" cap="none" spc="0" normalizeH="0" baseline="0" noProof="0" dirty="0">
                  <a:ln>
                    <a:noFill/>
                  </a:ln>
                  <a:solidFill>
                    <a:srgbClr val="000000"/>
                  </a:solidFill>
                  <a:effectLst/>
                  <a:uLnTx/>
                  <a:uFillTx/>
                  <a:latin typeface="Arial" charset="0"/>
                  <a:cs typeface="Segoe UI Light" panose="020B0502040204020203" pitchFamily="34" charset="0"/>
                </a:rPr>
                <a:t>Klik met de rechter muisknop op de afbeelding en kies ´Naar achtergrond´.</a:t>
              </a:r>
            </a:p>
          </p:txBody>
        </p:sp>
        <p:cxnSp>
          <p:nvCxnSpPr>
            <p:cNvPr id="177" name="Rechte verbindingslijn 176">
              <a:extLst>
                <a:ext uri="{FF2B5EF4-FFF2-40B4-BE49-F238E27FC236}">
                  <a16:creationId xmlns:a16="http://schemas.microsoft.com/office/drawing/2014/main" id="{8E9E5E8B-415D-4389-B100-C4E86B7505C4}"/>
                </a:ext>
              </a:extLst>
            </p:cNvPr>
            <p:cNvCxnSpPr>
              <a:cxnSpLocks/>
            </p:cNvCxnSpPr>
            <p:nvPr userDrawn="1"/>
          </p:nvCxnSpPr>
          <p:spPr>
            <a:xfrm>
              <a:off x="12397261" y="2649915"/>
              <a:ext cx="3178017" cy="0"/>
            </a:xfrm>
            <a:prstGeom prst="line">
              <a:avLst/>
            </a:prstGeom>
            <a:noFill/>
            <a:ln w="3175" cap="flat" cmpd="sng" algn="ctr">
              <a:solidFill>
                <a:schemeClr val="accent1"/>
              </a:solidFill>
              <a:prstDash val="solid"/>
            </a:ln>
            <a:effectLst/>
          </p:spPr>
        </p:cxnSp>
        <p:grpSp>
          <p:nvGrpSpPr>
            <p:cNvPr id="178" name="Groep 177">
              <a:extLst>
                <a:ext uri="{FF2B5EF4-FFF2-40B4-BE49-F238E27FC236}">
                  <a16:creationId xmlns:a16="http://schemas.microsoft.com/office/drawing/2014/main" id="{FB001074-86C3-47A6-A6D0-0C5D3A641910}"/>
                </a:ext>
              </a:extLst>
            </p:cNvPr>
            <p:cNvGrpSpPr/>
            <p:nvPr userDrawn="1"/>
          </p:nvGrpSpPr>
          <p:grpSpPr>
            <a:xfrm>
              <a:off x="12757282" y="2296644"/>
              <a:ext cx="825500" cy="209550"/>
              <a:chOff x="13504624" y="2444818"/>
              <a:chExt cx="825500" cy="209550"/>
            </a:xfrm>
          </p:grpSpPr>
          <p:sp>
            <p:nvSpPr>
              <p:cNvPr id="179" name="Rechthoek 178">
                <a:extLst>
                  <a:ext uri="{FF2B5EF4-FFF2-40B4-BE49-F238E27FC236}">
                    <a16:creationId xmlns:a16="http://schemas.microsoft.com/office/drawing/2014/main" id="{F3D02B58-65A1-4295-8930-90AB73C7FD47}"/>
                  </a:ext>
                </a:extLst>
              </p:cNvPr>
              <p:cNvSpPr/>
              <p:nvPr userDrawn="1"/>
            </p:nvSpPr>
            <p:spPr>
              <a:xfrm>
                <a:off x="13504624" y="2444818"/>
                <a:ext cx="825500" cy="209550"/>
              </a:xfrm>
              <a:prstGeom prst="rect">
                <a:avLst/>
              </a:prstGeom>
              <a:solidFill>
                <a:srgbClr val="FFFFFF"/>
              </a:solidFill>
              <a:ln w="12700">
                <a:solidFill>
                  <a:srgbClr val="D1D1D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08000" tIns="0" rIns="0" bIns="0" numCol="1" spcCol="0" rtlCol="0" fromWordArt="0" anchor="ctr" anchorCtr="0" forceAA="0" compatLnSpc="1">
                <a:prstTxWarp prst="textNoShape">
                  <a:avLst/>
                </a:prstTxWarp>
                <a:noAutofit/>
              </a:bodyPr>
              <a:lstStyle/>
              <a:p>
                <a:pPr algn="l">
                  <a:lnSpc>
                    <a:spcPct val="90000"/>
                  </a:lnSpc>
                  <a:spcBef>
                    <a:spcPts val="600"/>
                  </a:spcBef>
                  <a:spcAft>
                    <a:spcPts val="600"/>
                  </a:spcAft>
                </a:pPr>
                <a:r>
                  <a:rPr lang="nl-NL" sz="800" b="0" noProof="0" dirty="0">
                    <a:solidFill>
                      <a:schemeClr val="tx1"/>
                    </a:solidFill>
                    <a:latin typeface="Arial" panose="020B0604020202020204" pitchFamily="34" charset="0"/>
                    <a:cs typeface="Arial" panose="020B0604020202020204" pitchFamily="34" charset="0"/>
                  </a:rPr>
                  <a:t>Invoegen</a:t>
                </a:r>
              </a:p>
            </p:txBody>
          </p:sp>
          <p:cxnSp>
            <p:nvCxnSpPr>
              <p:cNvPr id="180" name="Rechte verbindingslijn 179">
                <a:extLst>
                  <a:ext uri="{FF2B5EF4-FFF2-40B4-BE49-F238E27FC236}">
                    <a16:creationId xmlns:a16="http://schemas.microsoft.com/office/drawing/2014/main" id="{A3522800-5B6E-480D-A857-C6E14F7F1EBD}"/>
                  </a:ext>
                </a:extLst>
              </p:cNvPr>
              <p:cNvCxnSpPr/>
              <p:nvPr userDrawn="1"/>
            </p:nvCxnSpPr>
            <p:spPr>
              <a:xfrm>
                <a:off x="14155269" y="2477218"/>
                <a:ext cx="0" cy="142717"/>
              </a:xfrm>
              <a:prstGeom prst="line">
                <a:avLst/>
              </a:prstGeom>
              <a:noFill/>
              <a:ln w="3175" cap="flat" cmpd="sng" algn="ctr">
                <a:solidFill>
                  <a:srgbClr val="44546A"/>
                </a:solidFill>
                <a:prstDash val="solid"/>
              </a:ln>
              <a:effectLst/>
            </p:spPr>
          </p:cxnSp>
          <p:sp>
            <p:nvSpPr>
              <p:cNvPr id="181" name="Gelijkbenige driehoek 180">
                <a:extLst>
                  <a:ext uri="{FF2B5EF4-FFF2-40B4-BE49-F238E27FC236}">
                    <a16:creationId xmlns:a16="http://schemas.microsoft.com/office/drawing/2014/main" id="{5216880C-6611-4C8F-A2AC-AA4A2AB567AE}"/>
                  </a:ext>
                </a:extLst>
              </p:cNvPr>
              <p:cNvSpPr/>
              <p:nvPr userDrawn="1"/>
            </p:nvSpPr>
            <p:spPr>
              <a:xfrm rot="10800000">
                <a:off x="14196089" y="2528872"/>
                <a:ext cx="86866" cy="51147"/>
              </a:xfrm>
              <a:prstGeom prst="triangle">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0" tIns="0" rIns="0" bIns="0" numCol="1" spcCol="0" rtlCol="0" fromWordArt="0" anchor="ctr" anchorCtr="0" forceAA="0" compatLnSpc="1">
                <a:prstTxWarp prst="textNoShape">
                  <a:avLst/>
                </a:prstTxWarp>
                <a:noAutofit/>
              </a:bodyPr>
              <a:lstStyle/>
              <a:p>
                <a:pPr algn="l"/>
                <a:endParaRPr lang="nl-NL" sz="1000" b="0" i="0" noProof="0" dirty="0">
                  <a:solidFill>
                    <a:schemeClr val="tx1"/>
                  </a:solidFill>
                  <a:latin typeface="Arial" charset="0"/>
                </a:endParaRPr>
              </a:p>
            </p:txBody>
          </p:sp>
        </p:grpSp>
      </p:grpSp>
      <p:sp>
        <p:nvSpPr>
          <p:cNvPr id="163" name="Titel 1">
            <a:extLst>
              <a:ext uri="{FF2B5EF4-FFF2-40B4-BE49-F238E27FC236}">
                <a16:creationId xmlns:a16="http://schemas.microsoft.com/office/drawing/2014/main" id="{C7FBF326-1639-4910-8BE0-05A201DC23E2}"/>
              </a:ext>
            </a:extLst>
          </p:cNvPr>
          <p:cNvSpPr>
            <a:spLocks noGrp="1"/>
          </p:cNvSpPr>
          <p:nvPr>
            <p:ph type="title" hasCustomPrompt="1"/>
          </p:nvPr>
        </p:nvSpPr>
        <p:spPr>
          <a:xfrm>
            <a:off x="1232255" y="1730078"/>
            <a:ext cx="6471474" cy="449900"/>
          </a:xfrm>
        </p:spPr>
        <p:txBody>
          <a:bodyPr/>
          <a:lstStyle>
            <a:lvl1pPr>
              <a:defRPr/>
            </a:lvl1pPr>
          </a:lstStyle>
          <a:p>
            <a:r>
              <a:rPr lang="nl-NL" noProof="0" dirty="0"/>
              <a:t>Plaats hier je titel</a:t>
            </a:r>
            <a:endParaRPr lang="nl-NL" dirty="0"/>
          </a:p>
        </p:txBody>
      </p:sp>
      <p:sp>
        <p:nvSpPr>
          <p:cNvPr id="206" name="Tijdelijke aanduiding voor verticale tekst 2">
            <a:extLst>
              <a:ext uri="{FF2B5EF4-FFF2-40B4-BE49-F238E27FC236}">
                <a16:creationId xmlns:a16="http://schemas.microsoft.com/office/drawing/2014/main" id="{D82CB49A-B4A7-43F6-9751-DC6237381BC6}"/>
              </a:ext>
            </a:extLst>
          </p:cNvPr>
          <p:cNvSpPr>
            <a:spLocks noGrp="1"/>
          </p:cNvSpPr>
          <p:nvPr>
            <p:ph type="body" orient="vert" idx="1" hasCustomPrompt="1"/>
          </p:nvPr>
        </p:nvSpPr>
        <p:spPr>
          <a:xfrm>
            <a:off x="1250490" y="2283212"/>
            <a:ext cx="6460242" cy="3866358"/>
          </a:xfrm>
        </p:spPr>
        <p:txBody>
          <a:bodyPr vert="horz"/>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nl-NL" noProof="0" dirty="0"/>
              <a:t>Klik hier om een </a:t>
            </a:r>
            <a:r>
              <a:rPr lang="nl-NL" noProof="0" dirty="0" err="1"/>
              <a:t>bullet</a:t>
            </a:r>
            <a:r>
              <a:rPr lang="nl-NL" noProof="0" dirty="0"/>
              <a:t> te plaatsen. Meer hulp nodig? Aan de zijkanten van de slides heeft </a:t>
            </a:r>
            <a:r>
              <a:rPr lang="nl-NL" noProof="0" dirty="0" err="1"/>
              <a:t>PPTSolutions</a:t>
            </a:r>
            <a:r>
              <a:rPr lang="nl-NL" noProof="0" dirty="0"/>
              <a:t>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grpSp>
        <p:nvGrpSpPr>
          <p:cNvPr id="207" name="Grid" hidden="1">
            <a:extLst>
              <a:ext uri="{FF2B5EF4-FFF2-40B4-BE49-F238E27FC236}">
                <a16:creationId xmlns:a16="http://schemas.microsoft.com/office/drawing/2014/main" id="{EC779C7D-64B0-4888-B223-2D522BCC5A05}"/>
              </a:ext>
            </a:extLst>
          </p:cNvPr>
          <p:cNvGrpSpPr/>
          <p:nvPr userDrawn="1"/>
        </p:nvGrpSpPr>
        <p:grpSpPr>
          <a:xfrm>
            <a:off x="-18224" y="-2"/>
            <a:ext cx="12210224" cy="6858006"/>
            <a:chOff x="-18224" y="-2"/>
            <a:chExt cx="12210224" cy="6858006"/>
          </a:xfrm>
          <a:solidFill>
            <a:schemeClr val="accent6">
              <a:alpha val="27843"/>
            </a:schemeClr>
          </a:solidFill>
        </p:grpSpPr>
        <p:sp>
          <p:nvSpPr>
            <p:cNvPr id="208" name="Rechthoek 207">
              <a:extLst>
                <a:ext uri="{FF2B5EF4-FFF2-40B4-BE49-F238E27FC236}">
                  <a16:creationId xmlns:a16="http://schemas.microsoft.com/office/drawing/2014/main" id="{59361EAD-D007-4515-A062-0CFBE942E199}"/>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09" name="Rechthoek 208">
              <a:extLst>
                <a:ext uri="{FF2B5EF4-FFF2-40B4-BE49-F238E27FC236}">
                  <a16:creationId xmlns:a16="http://schemas.microsoft.com/office/drawing/2014/main" id="{F77FA6F3-6863-4A57-B1F8-67B9137DBF9C}"/>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0" name="Rechthoek 209">
              <a:extLst>
                <a:ext uri="{FF2B5EF4-FFF2-40B4-BE49-F238E27FC236}">
                  <a16:creationId xmlns:a16="http://schemas.microsoft.com/office/drawing/2014/main" id="{043B5852-CA27-4E3B-98F8-15F0F66763EB}"/>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211" name="Rechthoek 210">
              <a:extLst>
                <a:ext uri="{FF2B5EF4-FFF2-40B4-BE49-F238E27FC236}">
                  <a16:creationId xmlns:a16="http://schemas.microsoft.com/office/drawing/2014/main" id="{20D38836-955D-49B5-8AC1-3B1185EF0979}"/>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2" name="Rechthoek 211">
              <a:extLst>
                <a:ext uri="{FF2B5EF4-FFF2-40B4-BE49-F238E27FC236}">
                  <a16:creationId xmlns:a16="http://schemas.microsoft.com/office/drawing/2014/main" id="{46960126-CE56-450C-8431-3DF9434C12E8}"/>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3" name="Rechthoek 212">
              <a:extLst>
                <a:ext uri="{FF2B5EF4-FFF2-40B4-BE49-F238E27FC236}">
                  <a16:creationId xmlns:a16="http://schemas.microsoft.com/office/drawing/2014/main" id="{CD3BA5A2-8E30-4389-B1D7-41FB657C4EAE}"/>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4" name="Rechthoek 213">
              <a:extLst>
                <a:ext uri="{FF2B5EF4-FFF2-40B4-BE49-F238E27FC236}">
                  <a16:creationId xmlns:a16="http://schemas.microsoft.com/office/drawing/2014/main" id="{97DD04E8-745E-4FC0-84D3-B868323D6FD5}"/>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5" name="Rechthoek 214">
              <a:extLst>
                <a:ext uri="{FF2B5EF4-FFF2-40B4-BE49-F238E27FC236}">
                  <a16:creationId xmlns:a16="http://schemas.microsoft.com/office/drawing/2014/main" id="{17E4C2B7-E40F-47F7-BFD9-BB02FE131E79}"/>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16" name="Rechthoek 215">
              <a:extLst>
                <a:ext uri="{FF2B5EF4-FFF2-40B4-BE49-F238E27FC236}">
                  <a16:creationId xmlns:a16="http://schemas.microsoft.com/office/drawing/2014/main" id="{D9F5679A-1684-4C21-A65F-B49CE6955153}"/>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217" name="Rechthoek 216">
              <a:extLst>
                <a:ext uri="{FF2B5EF4-FFF2-40B4-BE49-F238E27FC236}">
                  <a16:creationId xmlns:a16="http://schemas.microsoft.com/office/drawing/2014/main" id="{080807EA-B255-4B62-83D5-9015FDD910A7}"/>
                </a:ext>
              </a:extLst>
            </p:cNvPr>
            <p:cNvSpPr/>
            <p:nvPr userDrawn="1"/>
          </p:nvSpPr>
          <p:spPr>
            <a:xfrm rot="16200000">
              <a:off x="4824393" y="3664561"/>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
        <p:nvSpPr>
          <p:cNvPr id="219" name="Tijdelijke aanduiding voor voettekst 4">
            <a:extLst>
              <a:ext uri="{FF2B5EF4-FFF2-40B4-BE49-F238E27FC236}">
                <a16:creationId xmlns:a16="http://schemas.microsoft.com/office/drawing/2014/main" id="{FC813612-34B2-4286-8BD6-BCC5B5113015}"/>
              </a:ext>
            </a:extLst>
          </p:cNvPr>
          <p:cNvSpPr>
            <a:spLocks noGrp="1"/>
          </p:cNvSpPr>
          <p:nvPr>
            <p:ph type="ftr" sz="quarter" idx="11"/>
          </p:nvPr>
        </p:nvSpPr>
        <p:spPr>
          <a:xfrm>
            <a:off x="1775460" y="6252804"/>
            <a:ext cx="6344957" cy="216909"/>
          </a:xfrm>
        </p:spPr>
        <p:txBody>
          <a:bodyPr/>
          <a:lstStyle/>
          <a:p>
            <a:r>
              <a:rPr lang="nl-NL" dirty="0"/>
              <a:t>&lt;Plaats hier je voettekst&gt;</a:t>
            </a:r>
          </a:p>
        </p:txBody>
      </p:sp>
      <p:sp>
        <p:nvSpPr>
          <p:cNvPr id="220" name="Tijdelijke aanduiding voor dianummer 5">
            <a:extLst>
              <a:ext uri="{FF2B5EF4-FFF2-40B4-BE49-F238E27FC236}">
                <a16:creationId xmlns:a16="http://schemas.microsoft.com/office/drawing/2014/main" id="{2F702329-9EC4-4C83-8B65-DC0D57977E76}"/>
              </a:ext>
            </a:extLst>
          </p:cNvPr>
          <p:cNvSpPr>
            <a:spLocks noGrp="1"/>
          </p:cNvSpPr>
          <p:nvPr>
            <p:ph type="sldNum" sz="quarter" idx="12"/>
          </p:nvPr>
        </p:nvSpPr>
        <p:spPr>
          <a:xfrm>
            <a:off x="1250490" y="6252804"/>
            <a:ext cx="392576" cy="216909"/>
          </a:xfrm>
        </p:spPr>
        <p:txBody>
          <a:bodyPr/>
          <a:lstStyle/>
          <a:p>
            <a:fld id="{7AD0FE45-509C-4BDF-9EDE-64426F8DF3D2}" type="slidenum">
              <a:rPr lang="nl-NL" smtClean="0"/>
              <a:t>‹#›</a:t>
            </a:fld>
            <a:endParaRPr lang="nl-NL"/>
          </a:p>
        </p:txBody>
      </p:sp>
      <p:sp>
        <p:nvSpPr>
          <p:cNvPr id="230" name="Tijdelijke aanduiding voor tekst 105">
            <a:extLst>
              <a:ext uri="{FF2B5EF4-FFF2-40B4-BE49-F238E27FC236}">
                <a16:creationId xmlns:a16="http://schemas.microsoft.com/office/drawing/2014/main" id="{81F91B6D-1A86-43CF-BB7E-AFB21E30EE6F}"/>
              </a:ext>
            </a:extLst>
          </p:cNvPr>
          <p:cNvSpPr>
            <a:spLocks noGrp="1"/>
          </p:cNvSpPr>
          <p:nvPr>
            <p:ph type="body" sz="quarter" idx="13"/>
          </p:nvPr>
        </p:nvSpPr>
        <p:spPr>
          <a:xfrm>
            <a:off x="-9524" y="0"/>
            <a:ext cx="2739600" cy="1904400"/>
          </a:xfrm>
          <a:blipFill>
            <a:blip r:embed="rId3"/>
            <a:stretch>
              <a:fillRect/>
            </a:stretch>
          </a:blipFill>
        </p:spPr>
        <p:txBody>
          <a:bodyPr/>
          <a:lstStyle>
            <a:lvl1pPr marL="0" indent="0">
              <a:buNone/>
              <a:defRPr sz="100">
                <a:solidFill>
                  <a:schemeClr val="bg2"/>
                </a:solidFill>
              </a:defRPr>
            </a:lvl1pPr>
          </a:lstStyle>
          <a:p>
            <a:pPr lvl="0"/>
            <a:endParaRPr lang="nl-NL" dirty="0"/>
          </a:p>
        </p:txBody>
      </p:sp>
      <p:sp>
        <p:nvSpPr>
          <p:cNvPr id="231" name="Tijdelijke aanduiding voor tekst 107">
            <a:extLst>
              <a:ext uri="{FF2B5EF4-FFF2-40B4-BE49-F238E27FC236}">
                <a16:creationId xmlns:a16="http://schemas.microsoft.com/office/drawing/2014/main" id="{8C551AC0-F7F6-4834-AE0A-F5D28CD47F69}"/>
              </a:ext>
            </a:extLst>
          </p:cNvPr>
          <p:cNvSpPr>
            <a:spLocks noGrp="1"/>
          </p:cNvSpPr>
          <p:nvPr>
            <p:ph type="body" sz="quarter" idx="15"/>
          </p:nvPr>
        </p:nvSpPr>
        <p:spPr>
          <a:xfrm>
            <a:off x="285232" y="378212"/>
            <a:ext cx="1263687" cy="418062"/>
          </a:xfrm>
          <a:blipFill>
            <a:blip r:embed="rId4"/>
            <a:stretch>
              <a:fillRect/>
            </a:stretch>
          </a:blipFill>
        </p:spPr>
        <p:txBody>
          <a:bodyPr/>
          <a:lstStyle>
            <a:lvl1pPr marL="0" indent="0">
              <a:buNone/>
              <a:defRPr sz="100">
                <a:solidFill>
                  <a:schemeClr val="bg1"/>
                </a:solidFill>
              </a:defRPr>
            </a:lvl1pPr>
          </a:lstStyle>
          <a:p>
            <a:pPr lvl="0"/>
            <a:endParaRPr lang="nl-NL" dirty="0"/>
          </a:p>
        </p:txBody>
      </p:sp>
    </p:spTree>
    <p:extLst>
      <p:ext uri="{BB962C8B-B14F-4D97-AF65-F5344CB8AC3E}">
        <p14:creationId xmlns:p14="http://schemas.microsoft.com/office/powerpoint/2010/main" val="2142689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06"/>
                                        </p:tgtEl>
                                        <p:attrNameLst>
                                          <p:attrName>style.visibility</p:attrName>
                                        </p:attrNameLst>
                                      </p:cBhvr>
                                      <p:to>
                                        <p:strVal val="visible"/>
                                      </p:to>
                                    </p:set>
                                    <p:animEffect transition="in" filter="fade">
                                      <p:cBhvr>
                                        <p:cTn id="7" dur="750"/>
                                        <p:tgtEl>
                                          <p:spTgt spid="206"/>
                                        </p:tgtEl>
                                      </p:cBhvr>
                                    </p:animEffect>
                                  </p:childTnLst>
                                </p:cTn>
                              </p:par>
                              <p:par>
                                <p:cTn id="8" presetID="2" presetClass="entr" presetSubtype="2" decel="100000" fill="hold" grpId="0" nodeType="withEffect">
                                  <p:stCondLst>
                                    <p:cond delay="500"/>
                                  </p:stCondLst>
                                  <p:childTnLst>
                                    <p:set>
                                      <p:cBhvr>
                                        <p:cTn id="9" dur="1" fill="hold">
                                          <p:stCondLst>
                                            <p:cond delay="0"/>
                                          </p:stCondLst>
                                        </p:cTn>
                                        <p:tgtEl>
                                          <p:spTgt spid="221"/>
                                        </p:tgtEl>
                                        <p:attrNameLst>
                                          <p:attrName>style.visibility</p:attrName>
                                        </p:attrNameLst>
                                      </p:cBhvr>
                                      <p:to>
                                        <p:strVal val="visible"/>
                                      </p:to>
                                    </p:set>
                                    <p:anim calcmode="lin" valueType="num">
                                      <p:cBhvr additive="base">
                                        <p:cTn id="10" dur="1000" fill="hold"/>
                                        <p:tgtEl>
                                          <p:spTgt spid="221"/>
                                        </p:tgtEl>
                                        <p:attrNameLst>
                                          <p:attrName>ppt_x</p:attrName>
                                        </p:attrNameLst>
                                      </p:cBhvr>
                                      <p:tavLst>
                                        <p:tav tm="0">
                                          <p:val>
                                            <p:strVal val="1+#ppt_w/2"/>
                                          </p:val>
                                        </p:tav>
                                        <p:tav tm="100000">
                                          <p:val>
                                            <p:strVal val="#ppt_x"/>
                                          </p:val>
                                        </p:tav>
                                      </p:tavLst>
                                    </p:anim>
                                    <p:anim calcmode="lin" valueType="num">
                                      <p:cBhvr additive="base">
                                        <p:cTn id="11" dur="1000" fill="hold"/>
                                        <p:tgtEl>
                                          <p:spTgt spid="2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 grpId="0" animBg="1"/>
      <p:bldP spid="206" grpId="0">
        <p:tmplLst>
          <p:tmpl>
            <p:tnLst>
              <p:par>
                <p:cTn presetID="10" presetClass="entr" presetSubtype="0" fill="hold" nodeType="withEffect">
                  <p:stCondLst>
                    <p:cond delay="0"/>
                  </p:stCondLst>
                  <p:childTnLst>
                    <p:set>
                      <p:cBhvr>
                        <p:cTn dur="1" fill="hold">
                          <p:stCondLst>
                            <p:cond delay="0"/>
                          </p:stCondLst>
                        </p:cTn>
                        <p:tgtEl>
                          <p:spTgt spid="206"/>
                        </p:tgtEl>
                        <p:attrNameLst>
                          <p:attrName>style.visibility</p:attrName>
                        </p:attrNameLst>
                      </p:cBhvr>
                      <p:to>
                        <p:strVal val="visible"/>
                      </p:to>
                    </p:set>
                    <p:animEffect transition="in" filter="fade">
                      <p:cBhvr>
                        <p:cTn dur="750"/>
                        <p:tgtEl>
                          <p:spTgt spid="206"/>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5584EFC4-1262-4DCE-B5BE-6643429FDF14}"/>
              </a:ext>
            </a:extLst>
          </p:cNvPr>
          <p:cNvSpPr>
            <a:spLocks noGrp="1"/>
          </p:cNvSpPr>
          <p:nvPr>
            <p:ph type="title"/>
          </p:nvPr>
        </p:nvSpPr>
        <p:spPr>
          <a:xfrm>
            <a:off x="1242060" y="1729273"/>
            <a:ext cx="10496354" cy="449023"/>
          </a:xfrm>
          <a:prstGeom prst="rect">
            <a:avLst/>
          </a:prstGeom>
        </p:spPr>
        <p:txBody>
          <a:bodyPr vert="horz" lIns="0" tIns="0" rIns="0" bIns="0" rtlCol="0" anchor="t">
            <a:noAutofit/>
          </a:bodyPr>
          <a:lstStyle/>
          <a:p>
            <a:r>
              <a:rPr lang="nl-NL" noProof="0" dirty="0"/>
              <a:t>Plaats hier je titel</a:t>
            </a:r>
          </a:p>
        </p:txBody>
      </p:sp>
      <p:sp>
        <p:nvSpPr>
          <p:cNvPr id="3" name="Tijdelijke aanduiding voor tekst 2">
            <a:extLst>
              <a:ext uri="{FF2B5EF4-FFF2-40B4-BE49-F238E27FC236}">
                <a16:creationId xmlns:a16="http://schemas.microsoft.com/office/drawing/2014/main" id="{C176942F-F0F8-4066-905E-22E2B72C951D}"/>
              </a:ext>
            </a:extLst>
          </p:cNvPr>
          <p:cNvSpPr>
            <a:spLocks noGrp="1"/>
          </p:cNvSpPr>
          <p:nvPr>
            <p:ph type="body" idx="1"/>
          </p:nvPr>
        </p:nvSpPr>
        <p:spPr>
          <a:xfrm>
            <a:off x="1245704" y="2281604"/>
            <a:ext cx="10492710" cy="3867891"/>
          </a:xfrm>
          <a:prstGeom prst="rect">
            <a:avLst/>
          </a:prstGeom>
        </p:spPr>
        <p:txBody>
          <a:bodyPr vert="horz" lIns="0" tIns="0" rIns="0" bIns="0" rtlCol="0">
            <a:noAutofit/>
          </a:bodyPr>
          <a:lstStyle/>
          <a:p>
            <a:pPr lvl="0"/>
            <a:r>
              <a:rPr lang="nl-NL" noProof="0" dirty="0"/>
              <a:t>Klik hier om een </a:t>
            </a:r>
            <a:r>
              <a:rPr lang="nl-NL" noProof="0" dirty="0" err="1"/>
              <a:t>bullet</a:t>
            </a:r>
            <a:r>
              <a:rPr lang="nl-NL" noProof="0" dirty="0"/>
              <a:t> te plaatsen. Meer hulp nodig? Aan de zijkanten van de slides heeft PPT Solutions instructies geplaatst om te helpen met het stijlen- én verwerken van tekst.</a:t>
            </a:r>
          </a:p>
          <a:p>
            <a:pPr lvl="1"/>
            <a:r>
              <a:rPr lang="nl-NL" noProof="0" dirty="0"/>
              <a:t>Sub-</a:t>
            </a:r>
            <a:r>
              <a:rPr lang="nl-NL" noProof="0" dirty="0" err="1"/>
              <a:t>bullet</a:t>
            </a:r>
            <a:endParaRPr lang="nl-NL" noProof="0" dirty="0"/>
          </a:p>
          <a:p>
            <a:pPr lvl="2"/>
            <a:r>
              <a:rPr lang="nl-NL" noProof="0" dirty="0"/>
              <a:t>Leestekst</a:t>
            </a:r>
          </a:p>
          <a:p>
            <a:pPr lvl="3"/>
            <a:r>
              <a:rPr lang="nl-NL" noProof="0" dirty="0"/>
              <a:t>Subtitel</a:t>
            </a:r>
          </a:p>
          <a:p>
            <a:pPr lvl="4"/>
            <a:r>
              <a:rPr lang="nl-NL" noProof="0" dirty="0"/>
              <a:t>Numerieke </a:t>
            </a:r>
            <a:r>
              <a:rPr lang="nl-NL" noProof="0" dirty="0" err="1"/>
              <a:t>bullet</a:t>
            </a:r>
            <a:endParaRPr lang="nl-NL" noProof="0" dirty="0"/>
          </a:p>
          <a:p>
            <a:pPr lvl="5"/>
            <a:r>
              <a:rPr lang="nl-NL" noProof="0" dirty="0" err="1"/>
              <a:t>Bullet</a:t>
            </a:r>
            <a:endParaRPr lang="nl-NL" noProof="0" dirty="0"/>
          </a:p>
          <a:p>
            <a:pPr lvl="6"/>
            <a:r>
              <a:rPr lang="nl-NL" noProof="0" dirty="0"/>
              <a:t>Sub-</a:t>
            </a:r>
            <a:r>
              <a:rPr lang="nl-NL" noProof="0" dirty="0" err="1"/>
              <a:t>bullet</a:t>
            </a:r>
            <a:endParaRPr lang="nl-NL" noProof="0" dirty="0"/>
          </a:p>
          <a:p>
            <a:pPr lvl="7"/>
            <a:r>
              <a:rPr lang="nl-NL" noProof="0" dirty="0"/>
              <a:t>Leestekst</a:t>
            </a:r>
          </a:p>
          <a:p>
            <a:pPr lvl="8"/>
            <a:r>
              <a:rPr lang="nl-NL" noProof="0" dirty="0"/>
              <a:t>Subtitel</a:t>
            </a:r>
          </a:p>
        </p:txBody>
      </p:sp>
      <p:grpSp>
        <p:nvGrpSpPr>
          <p:cNvPr id="8" name="GRID" hidden="1">
            <a:extLst>
              <a:ext uri="{FF2B5EF4-FFF2-40B4-BE49-F238E27FC236}">
                <a16:creationId xmlns:a16="http://schemas.microsoft.com/office/drawing/2014/main" id="{A8C2E290-68CD-4F13-89BC-01F98A88AE30}"/>
              </a:ext>
            </a:extLst>
          </p:cNvPr>
          <p:cNvGrpSpPr/>
          <p:nvPr userDrawn="1"/>
        </p:nvGrpSpPr>
        <p:grpSpPr>
          <a:xfrm>
            <a:off x="0" y="0"/>
            <a:ext cx="12192001" cy="6858000"/>
            <a:chOff x="0" y="0"/>
            <a:chExt cx="12192001" cy="6858000"/>
          </a:xfrm>
          <a:solidFill>
            <a:schemeClr val="accent1">
              <a:alpha val="49000"/>
            </a:schemeClr>
          </a:solidFill>
        </p:grpSpPr>
        <p:sp>
          <p:nvSpPr>
            <p:cNvPr id="9" name="Rechthoek 8">
              <a:extLst>
                <a:ext uri="{FF2B5EF4-FFF2-40B4-BE49-F238E27FC236}">
                  <a16:creationId xmlns:a16="http://schemas.microsoft.com/office/drawing/2014/main" id="{5656BE98-A652-4681-A472-A2573E306239}"/>
                </a:ext>
              </a:extLst>
            </p:cNvPr>
            <p:cNvSpPr/>
            <p:nvPr userDrawn="1"/>
          </p:nvSpPr>
          <p:spPr>
            <a:xfrm>
              <a:off x="0" y="0"/>
              <a:ext cx="12192000" cy="70770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0" name="Rechthoek 9">
              <a:extLst>
                <a:ext uri="{FF2B5EF4-FFF2-40B4-BE49-F238E27FC236}">
                  <a16:creationId xmlns:a16="http://schemas.microsoft.com/office/drawing/2014/main" id="{C1CBCC17-7B3D-43DC-9164-465BC5B3E218}"/>
                </a:ext>
              </a:extLst>
            </p:cNvPr>
            <p:cNvSpPr/>
            <p:nvPr userDrawn="1"/>
          </p:nvSpPr>
          <p:spPr>
            <a:xfrm>
              <a:off x="0" y="1308447"/>
              <a:ext cx="12192000" cy="15654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1" name="Rechthoek 10">
              <a:extLst>
                <a:ext uri="{FF2B5EF4-FFF2-40B4-BE49-F238E27FC236}">
                  <a16:creationId xmlns:a16="http://schemas.microsoft.com/office/drawing/2014/main" id="{CA430353-34D3-4885-97F5-BDECC3E01CA0}"/>
                </a:ext>
              </a:extLst>
            </p:cNvPr>
            <p:cNvSpPr/>
            <p:nvPr userDrawn="1"/>
          </p:nvSpPr>
          <p:spPr>
            <a:xfrm>
              <a:off x="0" y="5934343"/>
              <a:ext cx="12192000" cy="2509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2" name="Rechthoek 11">
              <a:extLst>
                <a:ext uri="{FF2B5EF4-FFF2-40B4-BE49-F238E27FC236}">
                  <a16:creationId xmlns:a16="http://schemas.microsoft.com/office/drawing/2014/main" id="{232A920C-3437-4270-97C1-0CE0A5ABBE3C}"/>
                </a:ext>
              </a:extLst>
            </p:cNvPr>
            <p:cNvSpPr/>
            <p:nvPr userDrawn="1"/>
          </p:nvSpPr>
          <p:spPr>
            <a:xfrm>
              <a:off x="0" y="6402152"/>
              <a:ext cx="12192000" cy="45584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3" name="Rechthoek 12">
              <a:extLst>
                <a:ext uri="{FF2B5EF4-FFF2-40B4-BE49-F238E27FC236}">
                  <a16:creationId xmlns:a16="http://schemas.microsoft.com/office/drawing/2014/main" id="{C6A23BED-4497-48FE-B314-F68E373C38C5}"/>
                </a:ext>
              </a:extLst>
            </p:cNvPr>
            <p:cNvSpPr/>
            <p:nvPr userDrawn="1"/>
          </p:nvSpPr>
          <p:spPr>
            <a:xfrm>
              <a:off x="0" y="0"/>
              <a:ext cx="4445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sp>
          <p:nvSpPr>
            <p:cNvPr id="14" name="Rechthoek 13">
              <a:extLst>
                <a:ext uri="{FF2B5EF4-FFF2-40B4-BE49-F238E27FC236}">
                  <a16:creationId xmlns:a16="http://schemas.microsoft.com/office/drawing/2014/main" id="{2B4456A7-12DC-4E94-99A3-1A9C0E028FAF}"/>
                </a:ext>
              </a:extLst>
            </p:cNvPr>
            <p:cNvSpPr/>
            <p:nvPr userDrawn="1"/>
          </p:nvSpPr>
          <p:spPr>
            <a:xfrm>
              <a:off x="11738415" y="0"/>
              <a:ext cx="453586"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noProof="0">
                <a:latin typeface="Arial" charset="0"/>
              </a:endParaRPr>
            </a:p>
          </p:txBody>
        </p:sp>
      </p:grpSp>
      <p:sp>
        <p:nvSpPr>
          <p:cNvPr id="5" name="Tijdelijke aanduiding voor voettekst 4">
            <a:extLst>
              <a:ext uri="{FF2B5EF4-FFF2-40B4-BE49-F238E27FC236}">
                <a16:creationId xmlns:a16="http://schemas.microsoft.com/office/drawing/2014/main" id="{A8CC3061-3BED-4D38-839F-6419010C85E6}"/>
              </a:ext>
            </a:extLst>
          </p:cNvPr>
          <p:cNvSpPr>
            <a:spLocks noGrp="1"/>
          </p:cNvSpPr>
          <p:nvPr>
            <p:ph type="ftr" sz="quarter" idx="3"/>
          </p:nvPr>
        </p:nvSpPr>
        <p:spPr>
          <a:xfrm>
            <a:off x="1700805" y="6252730"/>
            <a:ext cx="7193507" cy="216909"/>
          </a:xfrm>
          <a:prstGeom prst="rect">
            <a:avLst/>
          </a:prstGeom>
        </p:spPr>
        <p:txBody>
          <a:bodyPr vert="horz" lIns="0" tIns="0" rIns="0" bIns="0" rtlCol="0" anchor="ctr">
            <a:noAutofit/>
          </a:bodyPr>
          <a:lstStyle>
            <a:lvl1pPr algn="l">
              <a:defRPr sz="1200" b="0" i="0" cap="all" baseline="0">
                <a:solidFill>
                  <a:schemeClr val="tx1">
                    <a:lumMod val="65000"/>
                    <a:lumOff val="35000"/>
                  </a:schemeClr>
                </a:solidFill>
                <a:latin typeface="Arial" charset="0"/>
              </a:defRPr>
            </a:lvl1pPr>
          </a:lstStyle>
          <a:p>
            <a:r>
              <a:rPr lang="nl-NL" dirty="0"/>
              <a:t>&lt;Plaats hier je voettekst&gt;</a:t>
            </a:r>
          </a:p>
        </p:txBody>
      </p:sp>
      <p:sp>
        <p:nvSpPr>
          <p:cNvPr id="6" name="Tijdelijke aanduiding voor dianummer 5">
            <a:extLst>
              <a:ext uri="{FF2B5EF4-FFF2-40B4-BE49-F238E27FC236}">
                <a16:creationId xmlns:a16="http://schemas.microsoft.com/office/drawing/2014/main" id="{94213057-4619-486A-8604-BE7285D39778}"/>
              </a:ext>
            </a:extLst>
          </p:cNvPr>
          <p:cNvSpPr>
            <a:spLocks noGrp="1"/>
          </p:cNvSpPr>
          <p:nvPr>
            <p:ph type="sldNum" sz="quarter" idx="4"/>
          </p:nvPr>
        </p:nvSpPr>
        <p:spPr>
          <a:xfrm>
            <a:off x="1227480" y="6252730"/>
            <a:ext cx="392576" cy="216909"/>
          </a:xfrm>
          <a:prstGeom prst="rect">
            <a:avLst/>
          </a:prstGeom>
        </p:spPr>
        <p:txBody>
          <a:bodyPr vert="horz" lIns="0" tIns="0" rIns="0" bIns="0" rtlCol="0" anchor="ctr">
            <a:noAutofit/>
          </a:bodyPr>
          <a:lstStyle>
            <a:lvl1pPr algn="l">
              <a:defRPr sz="1200" b="0" i="0">
                <a:solidFill>
                  <a:schemeClr val="tx1">
                    <a:lumMod val="65000"/>
                    <a:lumOff val="35000"/>
                  </a:schemeClr>
                </a:solidFill>
                <a:latin typeface="Arial" charset="0"/>
              </a:defRPr>
            </a:lvl1pPr>
          </a:lstStyle>
          <a:p>
            <a:fld id="{0E7476D2-0896-4839-9387-ABF8745D58E4}" type="slidenum">
              <a:rPr lang="nl-NL" smtClean="0"/>
              <a:pPr/>
              <a:t>‹#›</a:t>
            </a:fld>
            <a:endParaRPr lang="nl-NL" dirty="0"/>
          </a:p>
        </p:txBody>
      </p:sp>
      <p:grpSp>
        <p:nvGrpSpPr>
          <p:cNvPr id="21" name="Grid" hidden="1">
            <a:extLst>
              <a:ext uri="{FF2B5EF4-FFF2-40B4-BE49-F238E27FC236}">
                <a16:creationId xmlns:a16="http://schemas.microsoft.com/office/drawing/2014/main" id="{926EB8B5-9439-47E7-B7F3-7C3470E381FF}"/>
              </a:ext>
            </a:extLst>
          </p:cNvPr>
          <p:cNvGrpSpPr/>
          <p:nvPr userDrawn="1"/>
        </p:nvGrpSpPr>
        <p:grpSpPr>
          <a:xfrm>
            <a:off x="-18224" y="-2"/>
            <a:ext cx="12210224" cy="6858005"/>
            <a:chOff x="-18224" y="-2"/>
            <a:chExt cx="12210224" cy="6858005"/>
          </a:xfrm>
          <a:solidFill>
            <a:schemeClr val="accent6">
              <a:alpha val="27843"/>
            </a:schemeClr>
          </a:solidFill>
        </p:grpSpPr>
        <p:sp>
          <p:nvSpPr>
            <p:cNvPr id="22" name="Rechthoek 21">
              <a:extLst>
                <a:ext uri="{FF2B5EF4-FFF2-40B4-BE49-F238E27FC236}">
                  <a16:creationId xmlns:a16="http://schemas.microsoft.com/office/drawing/2014/main" id="{9D07A5A2-38F7-407D-9C5F-5B015B8CC014}"/>
                </a:ext>
              </a:extLst>
            </p:cNvPr>
            <p:cNvSpPr/>
            <p:nvPr userDrawn="1"/>
          </p:nvSpPr>
          <p:spPr>
            <a:xfrm>
              <a:off x="-4774" y="694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3" name="Rechthoek 22">
              <a:extLst>
                <a:ext uri="{FF2B5EF4-FFF2-40B4-BE49-F238E27FC236}">
                  <a16:creationId xmlns:a16="http://schemas.microsoft.com/office/drawing/2014/main" id="{DA2141BD-18C2-4671-8731-EBA76515C0A5}"/>
                </a:ext>
              </a:extLst>
            </p:cNvPr>
            <p:cNvSpPr/>
            <p:nvPr userDrawn="1"/>
          </p:nvSpPr>
          <p:spPr>
            <a:xfrm>
              <a:off x="-4774" y="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4" name="Rechthoek 23">
              <a:extLst>
                <a:ext uri="{FF2B5EF4-FFF2-40B4-BE49-F238E27FC236}">
                  <a16:creationId xmlns:a16="http://schemas.microsoft.com/office/drawing/2014/main" id="{87F59492-BAEA-45AB-9489-68CB009535E8}"/>
                </a:ext>
              </a:extLst>
            </p:cNvPr>
            <p:cNvSpPr/>
            <p:nvPr userDrawn="1"/>
          </p:nvSpPr>
          <p:spPr>
            <a:xfrm rot="16200000">
              <a:off x="-2898685" y="3664559"/>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sp>
          <p:nvSpPr>
            <p:cNvPr id="25" name="Rechthoek 24">
              <a:extLst>
                <a:ext uri="{FF2B5EF4-FFF2-40B4-BE49-F238E27FC236}">
                  <a16:creationId xmlns:a16="http://schemas.microsoft.com/office/drawing/2014/main" id="{57D4990A-5CC4-4A6B-A862-80B382B46960}"/>
                </a:ext>
              </a:extLst>
            </p:cNvPr>
            <p:cNvSpPr/>
            <p:nvPr userDrawn="1"/>
          </p:nvSpPr>
          <p:spPr>
            <a:xfrm rot="10800000">
              <a:off x="-4774" y="615117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6" name="Rechthoek 25">
              <a:extLst>
                <a:ext uri="{FF2B5EF4-FFF2-40B4-BE49-F238E27FC236}">
                  <a16:creationId xmlns:a16="http://schemas.microsoft.com/office/drawing/2014/main" id="{6A69762E-5EF6-463E-9909-B6C01E703BD6}"/>
                </a:ext>
              </a:extLst>
            </p:cNvPr>
            <p:cNvSpPr/>
            <p:nvPr userDrawn="1"/>
          </p:nvSpPr>
          <p:spPr>
            <a:xfrm rot="10800000">
              <a:off x="-4774" y="6471320"/>
              <a:ext cx="12196774" cy="38667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7" name="Rechthoek 26">
              <a:extLst>
                <a:ext uri="{FF2B5EF4-FFF2-40B4-BE49-F238E27FC236}">
                  <a16:creationId xmlns:a16="http://schemas.microsoft.com/office/drawing/2014/main" id="{98BCADF8-B662-4CD0-AA7F-A4FD3956754B}"/>
                </a:ext>
              </a:extLst>
            </p:cNvPr>
            <p:cNvSpPr/>
            <p:nvPr userDrawn="1"/>
          </p:nvSpPr>
          <p:spPr>
            <a:xfrm rot="16200000">
              <a:off x="8538341" y="3205983"/>
              <a:ext cx="6858003" cy="4460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8" name="Rechthoek 27">
              <a:extLst>
                <a:ext uri="{FF2B5EF4-FFF2-40B4-BE49-F238E27FC236}">
                  <a16:creationId xmlns:a16="http://schemas.microsoft.com/office/drawing/2014/main" id="{B476719C-9254-4C58-BAD2-6D4BD49F0D2E}"/>
                </a:ext>
              </a:extLst>
            </p:cNvPr>
            <p:cNvSpPr/>
            <p:nvPr userDrawn="1"/>
          </p:nvSpPr>
          <p:spPr>
            <a:xfrm>
              <a:off x="-4774" y="1627647"/>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29" name="Rechthoek 28">
              <a:extLst>
                <a:ext uri="{FF2B5EF4-FFF2-40B4-BE49-F238E27FC236}">
                  <a16:creationId xmlns:a16="http://schemas.microsoft.com/office/drawing/2014/main" id="{E3E59315-C8DF-486D-BCDC-C8EA21076FFC}"/>
                </a:ext>
              </a:extLst>
            </p:cNvPr>
            <p:cNvSpPr/>
            <p:nvPr userDrawn="1"/>
          </p:nvSpPr>
          <p:spPr>
            <a:xfrm>
              <a:off x="-4774" y="2179978"/>
              <a:ext cx="12196774" cy="10162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a:latin typeface="Arial" charset="0"/>
              </a:endParaRPr>
            </a:p>
          </p:txBody>
        </p:sp>
        <p:sp>
          <p:nvSpPr>
            <p:cNvPr id="30" name="Rechthoek 29">
              <a:extLst>
                <a:ext uri="{FF2B5EF4-FFF2-40B4-BE49-F238E27FC236}">
                  <a16:creationId xmlns:a16="http://schemas.microsoft.com/office/drawing/2014/main" id="{F6AE9E7F-EDE1-4E0E-90E1-A2C1DC951AD3}"/>
                </a:ext>
              </a:extLst>
            </p:cNvPr>
            <p:cNvSpPr/>
            <p:nvPr userDrawn="1"/>
          </p:nvSpPr>
          <p:spPr>
            <a:xfrm rot="16200000">
              <a:off x="-1947739" y="3664560"/>
              <a:ext cx="6073904" cy="31298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b="0" i="0" dirty="0">
                <a:latin typeface="Arial" charset="0"/>
              </a:endParaRPr>
            </a:p>
          </p:txBody>
        </p:sp>
      </p:grpSp>
    </p:spTree>
    <p:extLst>
      <p:ext uri="{BB962C8B-B14F-4D97-AF65-F5344CB8AC3E}">
        <p14:creationId xmlns:p14="http://schemas.microsoft.com/office/powerpoint/2010/main" val="587391514"/>
      </p:ext>
    </p:extLst>
  </p:cSld>
  <p:clrMap bg1="lt1" tx1="dk1" bg2="lt2" tx2="dk2" accent1="accent1" accent2="accent2" accent3="accent3" accent4="accent4" accent5="accent5" accent6="accent6" hlink="hlink" folHlink="folHlink"/>
  <p:sldLayoutIdLst>
    <p:sldLayoutId id="2147483689" r:id="rId1"/>
    <p:sldLayoutId id="2147483680" r:id="rId2"/>
    <p:sldLayoutId id="2147483679" r:id="rId3"/>
    <p:sldLayoutId id="2147483659" r:id="rId4"/>
    <p:sldLayoutId id="2147483675" r:id="rId5"/>
    <p:sldLayoutId id="2147483672" r:id="rId6"/>
    <p:sldLayoutId id="2147483685" r:id="rId7"/>
    <p:sldLayoutId id="2147483686" r:id="rId8"/>
    <p:sldLayoutId id="2147483682" r:id="rId9"/>
    <p:sldLayoutId id="2147483683" r:id="rId10"/>
    <p:sldLayoutId id="2147483684" r:id="rId11"/>
    <p:sldLayoutId id="2147483663" r:id="rId12"/>
    <p:sldLayoutId id="2147483674" r:id="rId13"/>
    <p:sldLayoutId id="2147483665" r:id="rId14"/>
    <p:sldLayoutId id="2147483666" r:id="rId15"/>
    <p:sldLayoutId id="2147483667" r:id="rId16"/>
    <p:sldLayoutId id="2147483668" r:id="rId17"/>
    <p:sldLayoutId id="2147483670" r:id="rId18"/>
    <p:sldLayoutId id="2147483676" r:id="rId19"/>
    <p:sldLayoutId id="2147483677" r:id="rId20"/>
    <p:sldLayoutId id="2147483681" r:id="rId21"/>
    <p:sldLayoutId id="2147483678" r:id="rId22"/>
    <p:sldLayoutId id="2147483687" r:id="rId23"/>
    <p:sldLayoutId id="2147483688" r:id="rId24"/>
    <p:sldLayoutId id="2147483693" r:id="rId25"/>
  </p:sldLayoutIdLst>
  <p:hf hdr="0" dt="0"/>
  <p:txStyles>
    <p:titleStyle>
      <a:lvl1pPr algn="l" defTabSz="914400" rtl="0" eaLnBrk="1" latinLnBrk="0" hangingPunct="1">
        <a:lnSpc>
          <a:spcPct val="80000"/>
        </a:lnSpc>
        <a:spcBef>
          <a:spcPct val="0"/>
        </a:spcBef>
        <a:buNone/>
        <a:defRPr sz="2800" b="0" i="0" kern="1200">
          <a:solidFill>
            <a:schemeClr val="bg2"/>
          </a:solidFill>
          <a:latin typeface="Arial" charset="0"/>
          <a:ea typeface="+mj-ea"/>
          <a:cs typeface="+mj-cs"/>
        </a:defRPr>
      </a:lvl1pPr>
    </p:titleStyle>
    <p:bodyStyle>
      <a:lvl1pPr marL="273050" indent="-273050" algn="l" defTabSz="914400" rtl="0" eaLnBrk="1" latinLnBrk="0" hangingPunct="1">
        <a:lnSpc>
          <a:spcPct val="90000"/>
        </a:lnSpc>
        <a:spcBef>
          <a:spcPts val="600"/>
        </a:spcBef>
        <a:spcAft>
          <a:spcPts val="600"/>
        </a:spcAft>
        <a:buClr>
          <a:schemeClr val="accent2"/>
        </a:buClr>
        <a:buFont typeface="Arial" panose="020B0604020202020204" pitchFamily="34" charset="0"/>
        <a:buChar char="•"/>
        <a:defRPr sz="1600" b="0" i="0" kern="1200">
          <a:solidFill>
            <a:schemeClr val="tx1">
              <a:lumMod val="65000"/>
              <a:lumOff val="35000"/>
            </a:schemeClr>
          </a:solidFill>
          <a:latin typeface="Arial" charset="0"/>
          <a:ea typeface="+mn-ea"/>
          <a:cs typeface="+mn-cs"/>
        </a:defRPr>
      </a:lvl1pPr>
      <a:lvl2pPr marL="531813" indent="-258763" algn="l" defTabSz="914400" rtl="0" eaLnBrk="1" latinLnBrk="0" hangingPunct="1">
        <a:lnSpc>
          <a:spcPct val="90000"/>
        </a:lnSpc>
        <a:spcBef>
          <a:spcPts val="600"/>
        </a:spcBef>
        <a:spcAft>
          <a:spcPts val="600"/>
        </a:spcAft>
        <a:buClr>
          <a:schemeClr val="accent2"/>
        </a:buClr>
        <a:buFont typeface="Calibri" panose="020F0502020204030204" pitchFamily="34" charset="0"/>
        <a:buChar char="→"/>
        <a:defRPr sz="1600" b="0" i="0" kern="1200">
          <a:solidFill>
            <a:schemeClr val="tx1">
              <a:lumMod val="65000"/>
              <a:lumOff val="35000"/>
            </a:schemeClr>
          </a:solidFill>
          <a:latin typeface="Arial" charset="0"/>
          <a:ea typeface="+mn-ea"/>
          <a:cs typeface="+mn-cs"/>
        </a:defRPr>
      </a:lvl2pPr>
      <a:lvl3pPr marL="0" indent="0" algn="l" defTabSz="914400" rtl="0" eaLnBrk="1" latinLnBrk="0" hangingPunct="1">
        <a:lnSpc>
          <a:spcPct val="90000"/>
        </a:lnSpc>
        <a:spcBef>
          <a:spcPts val="600"/>
        </a:spcBef>
        <a:spcAft>
          <a:spcPts val="600"/>
        </a:spcAft>
        <a:buFont typeface="Arial" panose="020B0604020202020204" pitchFamily="34" charset="0"/>
        <a:buNone/>
        <a:defRPr sz="1600" b="0" i="0" kern="1200">
          <a:solidFill>
            <a:schemeClr val="tx1">
              <a:lumMod val="65000"/>
              <a:lumOff val="35000"/>
            </a:schemeClr>
          </a:solidFill>
          <a:latin typeface="Arial" charset="0"/>
          <a:ea typeface="+mn-ea"/>
          <a:cs typeface="+mn-cs"/>
        </a:defRPr>
      </a:lvl3pPr>
      <a:lvl4pPr marL="0" indent="0" algn="l" defTabSz="914400" rtl="0" eaLnBrk="1" latinLnBrk="0" hangingPunct="1">
        <a:lnSpc>
          <a:spcPct val="90000"/>
        </a:lnSpc>
        <a:spcBef>
          <a:spcPts val="600"/>
        </a:spcBef>
        <a:spcAft>
          <a:spcPts val="600"/>
        </a:spcAft>
        <a:buFont typeface="Arial" panose="020B0604020202020204" pitchFamily="34" charset="0"/>
        <a:buNone/>
        <a:defRPr sz="3200" b="0" i="0" kern="1200">
          <a:solidFill>
            <a:schemeClr val="tx2"/>
          </a:solidFill>
          <a:latin typeface="Arial" charset="0"/>
          <a:ea typeface="+mn-ea"/>
          <a:cs typeface="+mn-cs"/>
        </a:defRPr>
      </a:lvl4pPr>
      <a:lvl5pPr marL="533400" indent="-533400" algn="l" defTabSz="914400" rtl="0" eaLnBrk="1" latinLnBrk="0" hangingPunct="1">
        <a:lnSpc>
          <a:spcPct val="90000"/>
        </a:lnSpc>
        <a:spcBef>
          <a:spcPts val="600"/>
        </a:spcBef>
        <a:spcAft>
          <a:spcPts val="600"/>
        </a:spcAft>
        <a:buFont typeface="+mj-lt"/>
        <a:buAutoNum type="arabicPeriod"/>
        <a:defRPr sz="1600" b="0" i="0" kern="1200">
          <a:solidFill>
            <a:schemeClr val="tx1">
              <a:lumMod val="65000"/>
              <a:lumOff val="35000"/>
            </a:schemeClr>
          </a:solidFill>
          <a:latin typeface="Arial" charset="0"/>
          <a:ea typeface="+mn-ea"/>
          <a:cs typeface="+mn-cs"/>
        </a:defRPr>
      </a:lvl5pPr>
      <a:lvl6pPr marL="812800" indent="-279400" algn="l" defTabSz="914400" rtl="0" eaLnBrk="1" latinLnBrk="0" hangingPunct="1">
        <a:lnSpc>
          <a:spcPct val="90000"/>
        </a:lnSpc>
        <a:spcBef>
          <a:spcPts val="600"/>
        </a:spcBef>
        <a:spcAft>
          <a:spcPts val="600"/>
        </a:spcAft>
        <a:buClr>
          <a:schemeClr val="accent2"/>
        </a:buClr>
        <a:buFont typeface="Arial" panose="020B0604020202020204" pitchFamily="34" charset="0"/>
        <a:buChar char="•"/>
        <a:defRPr sz="1600" b="0" i="0" kern="1200">
          <a:solidFill>
            <a:schemeClr val="tx1">
              <a:lumMod val="65000"/>
              <a:lumOff val="35000"/>
            </a:schemeClr>
          </a:solidFill>
          <a:latin typeface="Arial" charset="0"/>
          <a:ea typeface="+mn-ea"/>
          <a:cs typeface="+mn-cs"/>
        </a:defRPr>
      </a:lvl6pPr>
      <a:lvl7pPr marL="1168400" indent="-355600" algn="l" defTabSz="914400" rtl="0" eaLnBrk="1" latinLnBrk="0" hangingPunct="1">
        <a:lnSpc>
          <a:spcPct val="90000"/>
        </a:lnSpc>
        <a:spcBef>
          <a:spcPts val="600"/>
        </a:spcBef>
        <a:spcAft>
          <a:spcPts val="600"/>
        </a:spcAft>
        <a:buClr>
          <a:schemeClr val="accent2"/>
        </a:buClr>
        <a:buFont typeface="Calibri" panose="020F0502020204030204" pitchFamily="34" charset="0"/>
        <a:buChar char="→"/>
        <a:defRPr sz="1600" b="0" i="0" kern="1200">
          <a:solidFill>
            <a:schemeClr val="tx1">
              <a:lumMod val="65000"/>
              <a:lumOff val="35000"/>
            </a:schemeClr>
          </a:solidFill>
          <a:latin typeface="Arial" charset="0"/>
          <a:ea typeface="+mn-ea"/>
          <a:cs typeface="+mn-cs"/>
        </a:defRPr>
      </a:lvl7pPr>
      <a:lvl8pPr marL="0" indent="0" algn="l" defTabSz="914400" rtl="0" eaLnBrk="1" latinLnBrk="0" hangingPunct="1">
        <a:lnSpc>
          <a:spcPct val="90000"/>
        </a:lnSpc>
        <a:spcBef>
          <a:spcPts val="600"/>
        </a:spcBef>
        <a:spcAft>
          <a:spcPts val="600"/>
        </a:spcAft>
        <a:buFont typeface="Arial" panose="020B0604020202020204" pitchFamily="34" charset="0"/>
        <a:buNone/>
        <a:defRPr sz="1600" b="0" i="0" kern="1200">
          <a:solidFill>
            <a:schemeClr val="tx1">
              <a:lumMod val="65000"/>
              <a:lumOff val="35000"/>
            </a:schemeClr>
          </a:solidFill>
          <a:latin typeface="Arial" charset="0"/>
          <a:ea typeface="+mn-ea"/>
          <a:cs typeface="+mn-cs"/>
        </a:defRPr>
      </a:lvl8pPr>
      <a:lvl9pPr marL="0" indent="0" algn="l" defTabSz="914400" rtl="0" eaLnBrk="1" latinLnBrk="0" hangingPunct="1">
        <a:lnSpc>
          <a:spcPct val="90000"/>
        </a:lnSpc>
        <a:spcBef>
          <a:spcPts val="600"/>
        </a:spcBef>
        <a:spcAft>
          <a:spcPts val="600"/>
        </a:spcAft>
        <a:buFont typeface="Arial" panose="020B0604020202020204" pitchFamily="34" charset="0"/>
        <a:buNone/>
        <a:defRPr sz="2400" b="0" i="0" kern="1200">
          <a:solidFill>
            <a:schemeClr val="accent1"/>
          </a:solidFill>
          <a:latin typeface="Arial" charset="0"/>
          <a:ea typeface="+mn-ea"/>
          <a:cs typeface="+mn-cs"/>
        </a:defRPr>
      </a:lvl9pPr>
    </p:bodyStyle>
    <p:otherStyle>
      <a:defPPr>
        <a:defRPr lang="nl-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jp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image" Target="../media/image26.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30768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9FAB16B-3193-3343-B9A5-66A18EBAF97A}"/>
              </a:ext>
            </a:extLst>
          </p:cNvPr>
          <p:cNvSpPr>
            <a:spLocks noGrp="1"/>
          </p:cNvSpPr>
          <p:nvPr>
            <p:ph type="sldNum" sz="quarter" idx="12"/>
          </p:nvPr>
        </p:nvSpPr>
        <p:spPr/>
        <p:txBody>
          <a:bodyPr/>
          <a:lstStyle/>
          <a:p>
            <a:fld id="{7AD0FE45-509C-4BDF-9EDE-64426F8DF3D2}" type="slidenum">
              <a:rPr lang="nl-NL" smtClean="0"/>
              <a:t>10</a:t>
            </a:fld>
            <a:endParaRPr lang="nl-NL"/>
          </a:p>
        </p:txBody>
      </p:sp>
      <p:sp>
        <p:nvSpPr>
          <p:cNvPr id="6" name="Text Placeholder 5">
            <a:extLst>
              <a:ext uri="{FF2B5EF4-FFF2-40B4-BE49-F238E27FC236}">
                <a16:creationId xmlns:a16="http://schemas.microsoft.com/office/drawing/2014/main" id="{46D84AD2-6F83-6842-8A7D-CB456F59684B}"/>
              </a:ext>
            </a:extLst>
          </p:cNvPr>
          <p:cNvSpPr>
            <a:spLocks noGrp="1"/>
          </p:cNvSpPr>
          <p:nvPr>
            <p:ph type="body" sz="quarter" idx="13"/>
          </p:nvPr>
        </p:nvSpPr>
        <p:spPr/>
        <p:txBody>
          <a:bodyPr/>
          <a:lstStyle/>
          <a:p>
            <a:endParaRPr lang="en-US" dirty="0"/>
          </a:p>
        </p:txBody>
      </p:sp>
      <p:sp>
        <p:nvSpPr>
          <p:cNvPr id="7" name="Text Placeholder 6">
            <a:extLst>
              <a:ext uri="{FF2B5EF4-FFF2-40B4-BE49-F238E27FC236}">
                <a16:creationId xmlns:a16="http://schemas.microsoft.com/office/drawing/2014/main" id="{04BBB27E-363C-3447-99F0-79DD759B62EF}"/>
              </a:ext>
            </a:extLst>
          </p:cNvPr>
          <p:cNvSpPr>
            <a:spLocks noGrp="1"/>
          </p:cNvSpPr>
          <p:nvPr>
            <p:ph type="body" sz="quarter" idx="16"/>
          </p:nvPr>
        </p:nvSpPr>
        <p:spPr/>
        <p:txBody>
          <a:bodyPr/>
          <a:lstStyle/>
          <a:p>
            <a:endParaRPr lang="en-US"/>
          </a:p>
        </p:txBody>
      </p:sp>
      <p:pic>
        <p:nvPicPr>
          <p:cNvPr id="9" name="Picture 8">
            <a:extLst>
              <a:ext uri="{FF2B5EF4-FFF2-40B4-BE49-F238E27FC236}">
                <a16:creationId xmlns:a16="http://schemas.microsoft.com/office/drawing/2014/main" id="{05001826-35F7-E849-9307-C2980BF401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 y="-10259"/>
            <a:ext cx="12376111" cy="6971497"/>
          </a:xfrm>
          <a:prstGeom prst="rect">
            <a:avLst/>
          </a:prstGeom>
        </p:spPr>
      </p:pic>
    </p:spTree>
    <p:extLst>
      <p:ext uri="{BB962C8B-B14F-4D97-AF65-F5344CB8AC3E}">
        <p14:creationId xmlns:p14="http://schemas.microsoft.com/office/powerpoint/2010/main" val="1523964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857"/>
        <p:cNvGrpSpPr/>
        <p:nvPr/>
      </p:nvGrpSpPr>
      <p:grpSpPr>
        <a:xfrm>
          <a:off x="0" y="0"/>
          <a:ext cx="0" cy="0"/>
          <a:chOff x="0" y="0"/>
          <a:chExt cx="0" cy="0"/>
        </a:xfrm>
      </p:grpSpPr>
      <p:pic>
        <p:nvPicPr>
          <p:cNvPr id="858" name="Google Shape;858;p55"/>
          <p:cNvPicPr preferRelativeResize="0"/>
          <p:nvPr/>
        </p:nvPicPr>
        <p:blipFill rotWithShape="1">
          <a:blip r:embed="rId3">
            <a:alphaModFix/>
          </a:blip>
          <a:srcRect t="4351" b="65115"/>
          <a:stretch/>
        </p:blipFill>
        <p:spPr>
          <a:xfrm>
            <a:off x="617100" y="1824995"/>
            <a:ext cx="7308949" cy="2020405"/>
          </a:xfrm>
          <a:prstGeom prst="rect">
            <a:avLst/>
          </a:prstGeom>
          <a:noFill/>
          <a:ln>
            <a:noFill/>
          </a:ln>
        </p:spPr>
      </p:pic>
      <p:pic>
        <p:nvPicPr>
          <p:cNvPr id="859" name="Google Shape;859;p55"/>
          <p:cNvPicPr preferRelativeResize="0"/>
          <p:nvPr/>
        </p:nvPicPr>
        <p:blipFill rotWithShape="1">
          <a:blip r:embed="rId3">
            <a:alphaModFix/>
          </a:blip>
          <a:srcRect l="1842" t="34734" r="49930" b="34731"/>
          <a:stretch/>
        </p:blipFill>
        <p:spPr>
          <a:xfrm>
            <a:off x="7835511" y="1788934"/>
            <a:ext cx="3524923" cy="2020405"/>
          </a:xfrm>
          <a:prstGeom prst="rect">
            <a:avLst/>
          </a:prstGeom>
          <a:noFill/>
          <a:ln>
            <a:noFill/>
          </a:ln>
        </p:spPr>
      </p:pic>
      <p:pic>
        <p:nvPicPr>
          <p:cNvPr id="860" name="Google Shape;860;p55"/>
          <p:cNvPicPr preferRelativeResize="0"/>
          <p:nvPr/>
        </p:nvPicPr>
        <p:blipFill rotWithShape="1">
          <a:blip r:embed="rId3">
            <a:alphaModFix/>
          </a:blip>
          <a:srcRect t="65784" b="3682"/>
          <a:stretch/>
        </p:blipFill>
        <p:spPr>
          <a:xfrm>
            <a:off x="617100" y="3845395"/>
            <a:ext cx="7308949" cy="2020405"/>
          </a:xfrm>
          <a:prstGeom prst="rect">
            <a:avLst/>
          </a:prstGeom>
          <a:noFill/>
          <a:ln>
            <a:noFill/>
          </a:ln>
        </p:spPr>
      </p:pic>
      <p:pic>
        <p:nvPicPr>
          <p:cNvPr id="861" name="Google Shape;861;p55"/>
          <p:cNvPicPr preferRelativeResize="0"/>
          <p:nvPr/>
        </p:nvPicPr>
        <p:blipFill rotWithShape="1">
          <a:blip r:embed="rId3">
            <a:alphaModFix/>
          </a:blip>
          <a:srcRect l="50455" t="34734" r="1316" b="34731"/>
          <a:stretch/>
        </p:blipFill>
        <p:spPr>
          <a:xfrm>
            <a:off x="7843144" y="3837767"/>
            <a:ext cx="3524923" cy="2020405"/>
          </a:xfrm>
          <a:prstGeom prst="rect">
            <a:avLst/>
          </a:prstGeom>
          <a:noFill/>
          <a:ln>
            <a:noFill/>
          </a:ln>
        </p:spPr>
      </p:pic>
      <p:sp>
        <p:nvSpPr>
          <p:cNvPr id="862" name="Google Shape;862;p55"/>
          <p:cNvSpPr txBox="1">
            <a:spLocks noGrp="1"/>
          </p:cNvSpPr>
          <p:nvPr>
            <p:ph type="title"/>
          </p:nvPr>
        </p:nvSpPr>
        <p:spPr>
          <a:xfrm>
            <a:off x="415600" y="593367"/>
            <a:ext cx="11360800" cy="763600"/>
          </a:xfrm>
          <a:prstGeom prst="rect">
            <a:avLst/>
          </a:prstGeom>
        </p:spPr>
        <p:txBody>
          <a:bodyPr spcFirstLastPara="1" vert="horz" wrap="square" lIns="121900" tIns="121900" rIns="121900" bIns="121900" rtlCol="0" anchor="ctr" anchorCtr="0">
            <a:noAutofit/>
          </a:bodyPr>
          <a:lstStyle/>
          <a:p>
            <a:pPr algn="ctr"/>
            <a:r>
              <a:rPr lang="en" sz="3733">
                <a:solidFill>
                  <a:srgbClr val="434343"/>
                </a:solidFill>
              </a:rPr>
              <a:t>Pre-built agents help you get a head start</a:t>
            </a:r>
            <a:endParaRPr sz="3733">
              <a:solidFill>
                <a:srgbClr val="434343"/>
              </a:solidFill>
            </a:endParaRPr>
          </a:p>
        </p:txBody>
      </p:sp>
    </p:spTree>
    <p:extLst>
      <p:ext uri="{BB962C8B-B14F-4D97-AF65-F5344CB8AC3E}">
        <p14:creationId xmlns:p14="http://schemas.microsoft.com/office/powerpoint/2010/main" val="20521391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jdelijke aanduiding voor tekst 1"/>
          <p:cNvSpPr>
            <a:spLocks noGrp="1"/>
          </p:cNvSpPr>
          <p:nvPr>
            <p:ph type="body" sz="quarter" idx="15"/>
          </p:nvPr>
        </p:nvSpPr>
        <p:spPr/>
        <p:txBody>
          <a:bodyPr/>
          <a:lstStyle/>
          <a:p>
            <a:endParaRPr lang="nl-NL"/>
          </a:p>
        </p:txBody>
      </p:sp>
      <p:sp>
        <p:nvSpPr>
          <p:cNvPr id="6" name="Tijdelijke aanduiding voor dianummer 5"/>
          <p:cNvSpPr>
            <a:spLocks noGrp="1"/>
          </p:cNvSpPr>
          <p:nvPr>
            <p:ph type="sldNum" sz="quarter" idx="12"/>
          </p:nvPr>
        </p:nvSpPr>
        <p:spPr/>
        <p:txBody>
          <a:bodyPr/>
          <a:lstStyle/>
          <a:p>
            <a:fld id="{7AD0FE45-509C-4BDF-9EDE-64426F8DF3D2}" type="slidenum">
              <a:rPr lang="nl-NL" smtClean="0"/>
              <a:t>12</a:t>
            </a:fld>
            <a:endParaRPr lang="nl-NL"/>
          </a:p>
        </p:txBody>
      </p:sp>
      <p:sp>
        <p:nvSpPr>
          <p:cNvPr id="7" name="Tijdelijke aanduiding voor tekst 6"/>
          <p:cNvSpPr>
            <a:spLocks noGrp="1"/>
          </p:cNvSpPr>
          <p:nvPr>
            <p:ph type="body" sz="quarter" idx="13"/>
          </p:nvPr>
        </p:nvSpPr>
        <p:spPr/>
        <p:txBody>
          <a:bodyPr/>
          <a:lstStyle/>
          <a:p>
            <a:endParaRPr lang="nl-NL"/>
          </a:p>
        </p:txBody>
      </p:sp>
      <p:sp>
        <p:nvSpPr>
          <p:cNvPr id="8" name="Tijdelijke aanduiding voor tekst 7"/>
          <p:cNvSpPr>
            <a:spLocks noGrp="1"/>
          </p:cNvSpPr>
          <p:nvPr>
            <p:ph type="body" sz="quarter" idx="16"/>
          </p:nvPr>
        </p:nvSpPr>
        <p:spPr/>
        <p:txBody>
          <a:bodyPr/>
          <a:lstStyle/>
          <a:p>
            <a:endParaRPr lang="nl-NL"/>
          </a:p>
        </p:txBody>
      </p:sp>
      <p:cxnSp>
        <p:nvCxnSpPr>
          <p:cNvPr id="9" name="Google Shape;867;p56"/>
          <p:cNvCxnSpPr/>
          <p:nvPr/>
        </p:nvCxnSpPr>
        <p:spPr>
          <a:xfrm>
            <a:off x="586800" y="3323200"/>
            <a:ext cx="11254000" cy="0"/>
          </a:xfrm>
          <a:prstGeom prst="straightConnector1">
            <a:avLst/>
          </a:prstGeom>
          <a:noFill/>
          <a:ln w="9525" cap="flat" cmpd="sng">
            <a:solidFill>
              <a:schemeClr val="dk1"/>
            </a:solidFill>
            <a:prstDash val="dot"/>
            <a:round/>
            <a:headEnd type="none" w="med" len="med"/>
            <a:tailEnd type="triangle" w="med" len="med"/>
          </a:ln>
        </p:spPr>
      </p:cxnSp>
      <p:sp>
        <p:nvSpPr>
          <p:cNvPr id="10" name="Google Shape;868;p56"/>
          <p:cNvSpPr/>
          <p:nvPr/>
        </p:nvSpPr>
        <p:spPr>
          <a:xfrm>
            <a:off x="246800" y="3153200"/>
            <a:ext cx="340000" cy="3400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11" name="Google Shape;870;p56"/>
          <p:cNvSpPr/>
          <p:nvPr/>
        </p:nvSpPr>
        <p:spPr>
          <a:xfrm>
            <a:off x="1940717" y="3153200"/>
            <a:ext cx="340000" cy="340000"/>
          </a:xfrm>
          <a:prstGeom prst="ellipse">
            <a:avLst/>
          </a:prstGeom>
          <a:solidFill>
            <a:schemeClr val="accent3"/>
          </a:solidFill>
          <a:ln>
            <a:noFill/>
          </a:ln>
        </p:spPr>
        <p:txBody>
          <a:bodyPr spcFirstLastPara="1" wrap="square" lIns="121900" tIns="121900" rIns="121900" bIns="121900" anchor="ctr" anchorCtr="0">
            <a:noAutofit/>
          </a:bodyPr>
          <a:lstStyle/>
          <a:p>
            <a:endParaRPr sz="2400"/>
          </a:p>
        </p:txBody>
      </p:sp>
      <p:sp>
        <p:nvSpPr>
          <p:cNvPr id="12" name="Google Shape;871;p56"/>
          <p:cNvSpPr/>
          <p:nvPr/>
        </p:nvSpPr>
        <p:spPr>
          <a:xfrm>
            <a:off x="3634633" y="3153200"/>
            <a:ext cx="340000" cy="340000"/>
          </a:xfrm>
          <a:prstGeom prst="ellipse">
            <a:avLst/>
          </a:prstGeom>
          <a:solidFill>
            <a:schemeClr val="accent6"/>
          </a:solidFill>
          <a:ln>
            <a:noFill/>
          </a:ln>
        </p:spPr>
        <p:txBody>
          <a:bodyPr spcFirstLastPara="1" wrap="square" lIns="121900" tIns="121900" rIns="121900" bIns="121900" anchor="ctr" anchorCtr="0">
            <a:noAutofit/>
          </a:bodyPr>
          <a:lstStyle/>
          <a:p>
            <a:endParaRPr sz="2400"/>
          </a:p>
        </p:txBody>
      </p:sp>
      <p:sp>
        <p:nvSpPr>
          <p:cNvPr id="13" name="Google Shape;872;p56"/>
          <p:cNvSpPr/>
          <p:nvPr/>
        </p:nvSpPr>
        <p:spPr>
          <a:xfrm>
            <a:off x="5328551" y="3153200"/>
            <a:ext cx="340000" cy="340000"/>
          </a:xfrm>
          <a:prstGeom prst="ellipse">
            <a:avLst/>
          </a:prstGeom>
          <a:solidFill>
            <a:schemeClr val="accent2"/>
          </a:solidFill>
          <a:ln>
            <a:noFill/>
          </a:ln>
        </p:spPr>
        <p:txBody>
          <a:bodyPr spcFirstLastPara="1" wrap="square" lIns="121900" tIns="121900" rIns="121900" bIns="121900" anchor="ctr" anchorCtr="0">
            <a:noAutofit/>
          </a:bodyPr>
          <a:lstStyle/>
          <a:p>
            <a:endParaRPr sz="2400"/>
          </a:p>
        </p:txBody>
      </p:sp>
      <p:sp>
        <p:nvSpPr>
          <p:cNvPr id="14" name="Google Shape;873;p56"/>
          <p:cNvSpPr/>
          <p:nvPr/>
        </p:nvSpPr>
        <p:spPr>
          <a:xfrm>
            <a:off x="7022467" y="3153200"/>
            <a:ext cx="340000" cy="340000"/>
          </a:xfrm>
          <a:prstGeom prst="ellipse">
            <a:avLst/>
          </a:prstGeom>
          <a:solidFill>
            <a:schemeClr val="dk1"/>
          </a:solidFill>
          <a:ln>
            <a:noFill/>
          </a:ln>
        </p:spPr>
        <p:txBody>
          <a:bodyPr spcFirstLastPara="1" wrap="square" lIns="121900" tIns="121900" rIns="121900" bIns="121900" anchor="ctr" anchorCtr="0">
            <a:noAutofit/>
          </a:bodyPr>
          <a:lstStyle/>
          <a:p>
            <a:endParaRPr sz="2400"/>
          </a:p>
        </p:txBody>
      </p:sp>
      <p:sp>
        <p:nvSpPr>
          <p:cNvPr id="15" name="Google Shape;874;p56"/>
          <p:cNvSpPr/>
          <p:nvPr/>
        </p:nvSpPr>
        <p:spPr>
          <a:xfrm>
            <a:off x="8716384" y="3153200"/>
            <a:ext cx="340000" cy="340000"/>
          </a:xfrm>
          <a:prstGeom prst="ellipse">
            <a:avLst/>
          </a:prstGeom>
          <a:solidFill>
            <a:schemeClr val="accent3"/>
          </a:solidFill>
          <a:ln>
            <a:noFill/>
          </a:ln>
        </p:spPr>
        <p:txBody>
          <a:bodyPr spcFirstLastPara="1" wrap="square" lIns="121900" tIns="121900" rIns="121900" bIns="121900" anchor="ctr" anchorCtr="0">
            <a:noAutofit/>
          </a:bodyPr>
          <a:lstStyle/>
          <a:p>
            <a:endParaRPr sz="2400"/>
          </a:p>
        </p:txBody>
      </p:sp>
      <p:sp>
        <p:nvSpPr>
          <p:cNvPr id="16" name="Google Shape;875;p56"/>
          <p:cNvSpPr/>
          <p:nvPr/>
        </p:nvSpPr>
        <p:spPr>
          <a:xfrm>
            <a:off x="10410300" y="3153200"/>
            <a:ext cx="340000" cy="340000"/>
          </a:xfrm>
          <a:prstGeom prst="ellipse">
            <a:avLst/>
          </a:prstGeom>
          <a:solidFill>
            <a:schemeClr val="accent6"/>
          </a:solidFill>
          <a:ln>
            <a:noFill/>
          </a:ln>
        </p:spPr>
        <p:txBody>
          <a:bodyPr spcFirstLastPara="1" wrap="square" lIns="121900" tIns="121900" rIns="121900" bIns="121900" anchor="ctr" anchorCtr="0">
            <a:noAutofit/>
          </a:bodyPr>
          <a:lstStyle/>
          <a:p>
            <a:endParaRPr sz="2400"/>
          </a:p>
        </p:txBody>
      </p:sp>
      <p:sp>
        <p:nvSpPr>
          <p:cNvPr id="17" name="Google Shape;876;p56"/>
          <p:cNvSpPr txBox="1"/>
          <p:nvPr/>
        </p:nvSpPr>
        <p:spPr>
          <a:xfrm>
            <a:off x="413667" y="3842700"/>
            <a:ext cx="2059200" cy="1654800"/>
          </a:xfrm>
          <a:prstGeom prst="rect">
            <a:avLst/>
          </a:prstGeom>
          <a:noFill/>
          <a:ln>
            <a:noFill/>
          </a:ln>
        </p:spPr>
        <p:txBody>
          <a:bodyPr spcFirstLastPara="1" wrap="square" lIns="121900" tIns="121900" rIns="121900" bIns="121900" anchor="t" anchorCtr="0">
            <a:noAutofit/>
          </a:bodyPr>
          <a:lstStyle/>
          <a:p>
            <a:endParaRPr sz="2400">
              <a:latin typeface="Google Sans"/>
              <a:ea typeface="Google Sans"/>
              <a:cs typeface="Google Sans"/>
              <a:sym typeface="Google Sans"/>
            </a:endParaRPr>
          </a:p>
        </p:txBody>
      </p:sp>
      <p:sp>
        <p:nvSpPr>
          <p:cNvPr id="18" name="Google Shape;877;p56"/>
          <p:cNvSpPr txBox="1"/>
          <p:nvPr/>
        </p:nvSpPr>
        <p:spPr>
          <a:xfrm>
            <a:off x="160300" y="3556733"/>
            <a:ext cx="1777600" cy="1516800"/>
          </a:xfrm>
          <a:prstGeom prst="rect">
            <a:avLst/>
          </a:prstGeom>
          <a:noFill/>
          <a:ln>
            <a:noFill/>
          </a:ln>
        </p:spPr>
        <p:txBody>
          <a:bodyPr spcFirstLastPara="1" wrap="square" lIns="121900" tIns="121900" rIns="121900" bIns="121900" anchor="t" anchorCtr="0">
            <a:noAutofit/>
          </a:bodyPr>
          <a:lstStyle/>
          <a:p>
            <a:r>
              <a:rPr lang="en" sz="1733">
                <a:solidFill>
                  <a:srgbClr val="434343"/>
                </a:solidFill>
                <a:latin typeface="Google Sans"/>
                <a:ea typeface="Google Sans"/>
                <a:cs typeface="Google Sans"/>
                <a:sym typeface="Google Sans"/>
              </a:rPr>
              <a:t>Identify top user </a:t>
            </a:r>
            <a:r>
              <a:rPr lang="en" sz="1733" b="1">
                <a:solidFill>
                  <a:srgbClr val="434343"/>
                </a:solidFill>
                <a:latin typeface="Google Sans"/>
                <a:ea typeface="Google Sans"/>
                <a:cs typeface="Google Sans"/>
                <a:sym typeface="Google Sans"/>
              </a:rPr>
              <a:t>journeys</a:t>
            </a:r>
            <a:r>
              <a:rPr lang="en" sz="1733">
                <a:solidFill>
                  <a:srgbClr val="434343"/>
                </a:solidFill>
                <a:latin typeface="Google Sans"/>
                <a:ea typeface="Google Sans"/>
                <a:cs typeface="Google Sans"/>
                <a:sym typeface="Google Sans"/>
              </a:rPr>
              <a:t> that could </a:t>
            </a:r>
            <a:br>
              <a:rPr lang="en" sz="1733">
                <a:solidFill>
                  <a:srgbClr val="434343"/>
                </a:solidFill>
                <a:latin typeface="Google Sans"/>
                <a:ea typeface="Google Sans"/>
                <a:cs typeface="Google Sans"/>
                <a:sym typeface="Google Sans"/>
              </a:rPr>
            </a:br>
            <a:r>
              <a:rPr lang="en" sz="1733">
                <a:solidFill>
                  <a:srgbClr val="434343"/>
                </a:solidFill>
                <a:latin typeface="Google Sans"/>
                <a:ea typeface="Google Sans"/>
                <a:cs typeface="Google Sans"/>
                <a:sym typeface="Google Sans"/>
              </a:rPr>
              <a:t>be automated</a:t>
            </a:r>
            <a:endParaRPr sz="1733">
              <a:solidFill>
                <a:srgbClr val="434343"/>
              </a:solidFill>
              <a:latin typeface="Google Sans"/>
              <a:ea typeface="Google Sans"/>
              <a:cs typeface="Google Sans"/>
              <a:sym typeface="Google Sans"/>
            </a:endParaRPr>
          </a:p>
          <a:p>
            <a:endParaRPr sz="1733">
              <a:solidFill>
                <a:srgbClr val="434343"/>
              </a:solidFill>
              <a:latin typeface="Google Sans"/>
              <a:ea typeface="Google Sans"/>
              <a:cs typeface="Google Sans"/>
              <a:sym typeface="Google Sans"/>
            </a:endParaRPr>
          </a:p>
        </p:txBody>
      </p:sp>
      <p:sp>
        <p:nvSpPr>
          <p:cNvPr id="19" name="Google Shape;878;p56"/>
          <p:cNvSpPr txBox="1"/>
          <p:nvPr/>
        </p:nvSpPr>
        <p:spPr>
          <a:xfrm>
            <a:off x="1875368" y="3556733"/>
            <a:ext cx="1404800" cy="1516800"/>
          </a:xfrm>
          <a:prstGeom prst="rect">
            <a:avLst/>
          </a:prstGeom>
          <a:noFill/>
          <a:ln>
            <a:noFill/>
          </a:ln>
        </p:spPr>
        <p:txBody>
          <a:bodyPr spcFirstLastPara="1" wrap="square" lIns="121900" tIns="121900" rIns="121900" bIns="121900" anchor="t" anchorCtr="0">
            <a:noAutofit/>
          </a:bodyPr>
          <a:lstStyle/>
          <a:p>
            <a:r>
              <a:rPr lang="en" sz="1733">
                <a:solidFill>
                  <a:srgbClr val="434343"/>
                </a:solidFill>
                <a:latin typeface="Google Sans"/>
                <a:ea typeface="Google Sans"/>
                <a:cs typeface="Google Sans"/>
                <a:sym typeface="Google Sans"/>
              </a:rPr>
              <a:t>Build </a:t>
            </a:r>
            <a:r>
              <a:rPr lang="en" sz="1733" b="1">
                <a:solidFill>
                  <a:srgbClr val="434343"/>
                </a:solidFill>
                <a:latin typeface="Google Sans"/>
                <a:ea typeface="Google Sans"/>
                <a:cs typeface="Google Sans"/>
                <a:sym typeface="Google Sans"/>
              </a:rPr>
              <a:t>business</a:t>
            </a:r>
            <a:r>
              <a:rPr lang="en" sz="1733">
                <a:solidFill>
                  <a:srgbClr val="434343"/>
                </a:solidFill>
                <a:latin typeface="Google Sans"/>
                <a:ea typeface="Google Sans"/>
                <a:cs typeface="Google Sans"/>
                <a:sym typeface="Google Sans"/>
              </a:rPr>
              <a:t> plan</a:t>
            </a:r>
            <a:endParaRPr sz="1733">
              <a:solidFill>
                <a:srgbClr val="434343"/>
              </a:solidFill>
              <a:latin typeface="Google Sans"/>
              <a:ea typeface="Google Sans"/>
              <a:cs typeface="Google Sans"/>
              <a:sym typeface="Google Sans"/>
            </a:endParaRPr>
          </a:p>
        </p:txBody>
      </p:sp>
      <p:sp>
        <p:nvSpPr>
          <p:cNvPr id="20" name="Google Shape;879;p56"/>
          <p:cNvSpPr txBox="1"/>
          <p:nvPr/>
        </p:nvSpPr>
        <p:spPr>
          <a:xfrm>
            <a:off x="3474967" y="3556733"/>
            <a:ext cx="1442000" cy="1572000"/>
          </a:xfrm>
          <a:prstGeom prst="rect">
            <a:avLst/>
          </a:prstGeom>
          <a:noFill/>
          <a:ln>
            <a:noFill/>
          </a:ln>
        </p:spPr>
        <p:txBody>
          <a:bodyPr spcFirstLastPara="1" wrap="square" lIns="121900" tIns="121900" rIns="121900" bIns="121900" anchor="t" anchorCtr="0">
            <a:noAutofit/>
          </a:bodyPr>
          <a:lstStyle/>
          <a:p>
            <a:r>
              <a:rPr lang="en" sz="1733">
                <a:solidFill>
                  <a:srgbClr val="434343"/>
                </a:solidFill>
                <a:latin typeface="Google Sans"/>
                <a:ea typeface="Google Sans"/>
                <a:cs typeface="Google Sans"/>
                <a:sym typeface="Google Sans"/>
              </a:rPr>
              <a:t>Design a </a:t>
            </a:r>
            <a:r>
              <a:rPr lang="en" sz="1733" b="1">
                <a:solidFill>
                  <a:srgbClr val="434343"/>
                </a:solidFill>
                <a:latin typeface="Google Sans"/>
                <a:ea typeface="Google Sans"/>
                <a:cs typeface="Google Sans"/>
                <a:sym typeface="Google Sans"/>
              </a:rPr>
              <a:t>persona</a:t>
            </a:r>
            <a:endParaRPr sz="1733" b="1">
              <a:solidFill>
                <a:srgbClr val="434343"/>
              </a:solidFill>
              <a:latin typeface="Google Sans"/>
              <a:ea typeface="Google Sans"/>
              <a:cs typeface="Google Sans"/>
              <a:sym typeface="Google Sans"/>
            </a:endParaRPr>
          </a:p>
        </p:txBody>
      </p:sp>
      <p:sp>
        <p:nvSpPr>
          <p:cNvPr id="21" name="Google Shape;880;p56"/>
          <p:cNvSpPr txBox="1"/>
          <p:nvPr/>
        </p:nvSpPr>
        <p:spPr>
          <a:xfrm>
            <a:off x="5169867" y="3556733"/>
            <a:ext cx="1596800" cy="1627200"/>
          </a:xfrm>
          <a:prstGeom prst="rect">
            <a:avLst/>
          </a:prstGeom>
          <a:noFill/>
          <a:ln>
            <a:noFill/>
          </a:ln>
        </p:spPr>
        <p:txBody>
          <a:bodyPr spcFirstLastPara="1" wrap="square" lIns="121900" tIns="121900" rIns="121900" bIns="121900" anchor="t" anchorCtr="0">
            <a:noAutofit/>
          </a:bodyPr>
          <a:lstStyle/>
          <a:p>
            <a:r>
              <a:rPr lang="en" sz="1733">
                <a:solidFill>
                  <a:srgbClr val="434343"/>
                </a:solidFill>
                <a:latin typeface="Google Sans"/>
                <a:ea typeface="Google Sans"/>
                <a:cs typeface="Google Sans"/>
                <a:sym typeface="Google Sans"/>
              </a:rPr>
              <a:t>Write professional </a:t>
            </a:r>
            <a:r>
              <a:rPr lang="en" sz="1733" b="1">
                <a:solidFill>
                  <a:srgbClr val="434343"/>
                </a:solidFill>
                <a:latin typeface="Google Sans"/>
                <a:ea typeface="Google Sans"/>
                <a:cs typeface="Google Sans"/>
                <a:sym typeface="Google Sans"/>
              </a:rPr>
              <a:t>scripts</a:t>
            </a:r>
            <a:endParaRPr sz="1733" b="1">
              <a:solidFill>
                <a:srgbClr val="434343"/>
              </a:solidFill>
              <a:latin typeface="Google Sans"/>
              <a:ea typeface="Google Sans"/>
              <a:cs typeface="Google Sans"/>
              <a:sym typeface="Google Sans"/>
            </a:endParaRPr>
          </a:p>
        </p:txBody>
      </p:sp>
      <p:sp>
        <p:nvSpPr>
          <p:cNvPr id="22" name="Google Shape;881;p56"/>
          <p:cNvSpPr txBox="1"/>
          <p:nvPr/>
        </p:nvSpPr>
        <p:spPr>
          <a:xfrm>
            <a:off x="6918100" y="3556733"/>
            <a:ext cx="1596800" cy="1627200"/>
          </a:xfrm>
          <a:prstGeom prst="rect">
            <a:avLst/>
          </a:prstGeom>
          <a:noFill/>
          <a:ln>
            <a:noFill/>
          </a:ln>
        </p:spPr>
        <p:txBody>
          <a:bodyPr spcFirstLastPara="1" wrap="square" lIns="121900" tIns="121900" rIns="121900" bIns="121900" anchor="t" anchorCtr="0">
            <a:noAutofit/>
          </a:bodyPr>
          <a:lstStyle/>
          <a:p>
            <a:r>
              <a:rPr lang="en" sz="1733">
                <a:solidFill>
                  <a:srgbClr val="434343"/>
                </a:solidFill>
                <a:latin typeface="Google Sans"/>
                <a:ea typeface="Google Sans"/>
                <a:cs typeface="Google Sans"/>
                <a:sym typeface="Google Sans"/>
              </a:rPr>
              <a:t>Connect to backend </a:t>
            </a:r>
            <a:r>
              <a:rPr lang="en" sz="1733" b="1">
                <a:solidFill>
                  <a:srgbClr val="434343"/>
                </a:solidFill>
                <a:latin typeface="Google Sans"/>
                <a:ea typeface="Google Sans"/>
                <a:cs typeface="Google Sans"/>
                <a:sym typeface="Google Sans"/>
              </a:rPr>
              <a:t>enterprise systems</a:t>
            </a:r>
            <a:endParaRPr sz="1733" b="1">
              <a:solidFill>
                <a:srgbClr val="434343"/>
              </a:solidFill>
              <a:latin typeface="Google Sans"/>
              <a:ea typeface="Google Sans"/>
              <a:cs typeface="Google Sans"/>
              <a:sym typeface="Google Sans"/>
            </a:endParaRPr>
          </a:p>
        </p:txBody>
      </p:sp>
      <p:sp>
        <p:nvSpPr>
          <p:cNvPr id="23" name="Google Shape;882;p56"/>
          <p:cNvSpPr txBox="1"/>
          <p:nvPr/>
        </p:nvSpPr>
        <p:spPr>
          <a:xfrm>
            <a:off x="8591519" y="3556733"/>
            <a:ext cx="1671600" cy="1627200"/>
          </a:xfrm>
          <a:prstGeom prst="rect">
            <a:avLst/>
          </a:prstGeom>
          <a:noFill/>
          <a:ln>
            <a:noFill/>
          </a:ln>
        </p:spPr>
        <p:txBody>
          <a:bodyPr spcFirstLastPara="1" wrap="square" lIns="121900" tIns="121900" rIns="121900" bIns="121900" anchor="t" anchorCtr="0">
            <a:noAutofit/>
          </a:bodyPr>
          <a:lstStyle/>
          <a:p>
            <a:r>
              <a:rPr lang="en" sz="1733">
                <a:solidFill>
                  <a:srgbClr val="434343"/>
                </a:solidFill>
                <a:latin typeface="Google Sans"/>
                <a:ea typeface="Google Sans"/>
                <a:cs typeface="Google Sans"/>
                <a:sym typeface="Google Sans"/>
              </a:rPr>
              <a:t>Build PoC and </a:t>
            </a:r>
            <a:r>
              <a:rPr lang="en" sz="1733" b="1">
                <a:solidFill>
                  <a:srgbClr val="434343"/>
                </a:solidFill>
                <a:latin typeface="Google Sans"/>
                <a:ea typeface="Google Sans"/>
                <a:cs typeface="Google Sans"/>
                <a:sym typeface="Google Sans"/>
              </a:rPr>
              <a:t>collect feedback</a:t>
            </a:r>
            <a:endParaRPr sz="1733" b="1">
              <a:solidFill>
                <a:srgbClr val="434343"/>
              </a:solidFill>
              <a:latin typeface="Google Sans"/>
              <a:ea typeface="Google Sans"/>
              <a:cs typeface="Google Sans"/>
              <a:sym typeface="Google Sans"/>
            </a:endParaRPr>
          </a:p>
        </p:txBody>
      </p:sp>
      <p:sp>
        <p:nvSpPr>
          <p:cNvPr id="24" name="Google Shape;883;p56"/>
          <p:cNvSpPr txBox="1"/>
          <p:nvPr/>
        </p:nvSpPr>
        <p:spPr>
          <a:xfrm>
            <a:off x="10263133" y="3556733"/>
            <a:ext cx="1688000" cy="1627200"/>
          </a:xfrm>
          <a:prstGeom prst="rect">
            <a:avLst/>
          </a:prstGeom>
          <a:noFill/>
          <a:ln>
            <a:noFill/>
          </a:ln>
        </p:spPr>
        <p:txBody>
          <a:bodyPr spcFirstLastPara="1" wrap="square" lIns="121900" tIns="121900" rIns="121900" bIns="121900" anchor="t" anchorCtr="0">
            <a:noAutofit/>
          </a:bodyPr>
          <a:lstStyle/>
          <a:p>
            <a:r>
              <a:rPr lang="en" sz="1733">
                <a:solidFill>
                  <a:srgbClr val="434343"/>
                </a:solidFill>
                <a:latin typeface="Google Sans"/>
                <a:ea typeface="Google Sans"/>
                <a:cs typeface="Google Sans"/>
                <a:sym typeface="Google Sans"/>
              </a:rPr>
              <a:t>Connect to </a:t>
            </a:r>
            <a:r>
              <a:rPr lang="en" sz="1733" b="1">
                <a:solidFill>
                  <a:srgbClr val="434343"/>
                </a:solidFill>
                <a:latin typeface="Google Sans"/>
                <a:ea typeface="Google Sans"/>
                <a:cs typeface="Google Sans"/>
                <a:sym typeface="Google Sans"/>
              </a:rPr>
              <a:t>human agent</a:t>
            </a:r>
            <a:r>
              <a:rPr lang="en" sz="1733">
                <a:solidFill>
                  <a:srgbClr val="434343"/>
                </a:solidFill>
                <a:latin typeface="Google Sans"/>
                <a:ea typeface="Google Sans"/>
                <a:cs typeface="Google Sans"/>
                <a:sym typeface="Google Sans"/>
              </a:rPr>
              <a:t> system for human intervention</a:t>
            </a:r>
            <a:endParaRPr sz="1733">
              <a:solidFill>
                <a:srgbClr val="434343"/>
              </a:solidFill>
              <a:latin typeface="Google Sans"/>
              <a:ea typeface="Google Sans"/>
              <a:cs typeface="Google Sans"/>
              <a:sym typeface="Google Sans"/>
            </a:endParaRPr>
          </a:p>
        </p:txBody>
      </p:sp>
      <p:sp>
        <p:nvSpPr>
          <p:cNvPr id="25" name="Google Shape;884;p56"/>
          <p:cNvSpPr txBox="1"/>
          <p:nvPr/>
        </p:nvSpPr>
        <p:spPr>
          <a:xfrm>
            <a:off x="246800" y="3093400"/>
            <a:ext cx="514800" cy="459600"/>
          </a:xfrm>
          <a:prstGeom prst="rect">
            <a:avLst/>
          </a:prstGeom>
          <a:noFill/>
          <a:ln>
            <a:noFill/>
          </a:ln>
          <a:effectLst>
            <a:outerShdw blurRad="57150" dist="19050" dir="5400000" algn="bl" rotWithShape="0">
              <a:srgbClr val="000000">
                <a:alpha val="50000"/>
              </a:srgbClr>
            </a:outerShdw>
            <a:reflection dist="38100" dir="5400000" fadeDir="5400012" sy="-100000" algn="bl" rotWithShape="0"/>
          </a:effectLst>
        </p:spPr>
        <p:txBody>
          <a:bodyPr spcFirstLastPara="1" wrap="square" lIns="121900" tIns="121900" rIns="121900" bIns="121900" anchor="t" anchorCtr="0">
            <a:noAutofit/>
          </a:bodyPr>
          <a:lstStyle/>
          <a:p>
            <a:r>
              <a:rPr lang="en" sz="1333" b="1">
                <a:solidFill>
                  <a:srgbClr val="FFFFFF"/>
                </a:solidFill>
                <a:latin typeface="Roboto"/>
                <a:ea typeface="Roboto"/>
                <a:cs typeface="Roboto"/>
                <a:sym typeface="Roboto"/>
              </a:rPr>
              <a:t>1</a:t>
            </a:r>
            <a:endParaRPr sz="1333" b="1">
              <a:solidFill>
                <a:srgbClr val="FFFFFF"/>
              </a:solidFill>
              <a:latin typeface="Roboto"/>
              <a:ea typeface="Roboto"/>
              <a:cs typeface="Roboto"/>
              <a:sym typeface="Roboto"/>
            </a:endParaRPr>
          </a:p>
        </p:txBody>
      </p:sp>
      <p:sp>
        <p:nvSpPr>
          <p:cNvPr id="26" name="Google Shape;885;p56"/>
          <p:cNvSpPr txBox="1"/>
          <p:nvPr/>
        </p:nvSpPr>
        <p:spPr>
          <a:xfrm>
            <a:off x="1940717" y="3093400"/>
            <a:ext cx="514800" cy="459600"/>
          </a:xfrm>
          <a:prstGeom prst="rect">
            <a:avLst/>
          </a:prstGeom>
          <a:noFill/>
          <a:ln>
            <a:noFill/>
          </a:ln>
        </p:spPr>
        <p:txBody>
          <a:bodyPr spcFirstLastPara="1" wrap="square" lIns="121900" tIns="121900" rIns="121900" bIns="121900" anchor="t" anchorCtr="0">
            <a:noAutofit/>
          </a:bodyPr>
          <a:lstStyle/>
          <a:p>
            <a:r>
              <a:rPr lang="en" sz="1333" b="1">
                <a:solidFill>
                  <a:srgbClr val="FFFFFF"/>
                </a:solidFill>
                <a:latin typeface="Roboto"/>
                <a:ea typeface="Roboto"/>
                <a:cs typeface="Roboto"/>
                <a:sym typeface="Roboto"/>
              </a:rPr>
              <a:t>2</a:t>
            </a:r>
            <a:endParaRPr sz="1333" b="1">
              <a:solidFill>
                <a:srgbClr val="FFFFFF"/>
              </a:solidFill>
              <a:latin typeface="Roboto"/>
              <a:ea typeface="Roboto"/>
              <a:cs typeface="Roboto"/>
              <a:sym typeface="Roboto"/>
            </a:endParaRPr>
          </a:p>
        </p:txBody>
      </p:sp>
      <p:sp>
        <p:nvSpPr>
          <p:cNvPr id="27" name="Google Shape;886;p56"/>
          <p:cNvSpPr txBox="1"/>
          <p:nvPr/>
        </p:nvSpPr>
        <p:spPr>
          <a:xfrm>
            <a:off x="3634633" y="3093400"/>
            <a:ext cx="475200" cy="459600"/>
          </a:xfrm>
          <a:prstGeom prst="rect">
            <a:avLst/>
          </a:prstGeom>
          <a:noFill/>
          <a:ln>
            <a:noFill/>
          </a:ln>
        </p:spPr>
        <p:txBody>
          <a:bodyPr spcFirstLastPara="1" wrap="square" lIns="121900" tIns="121900" rIns="121900" bIns="121900" anchor="t" anchorCtr="0">
            <a:noAutofit/>
          </a:bodyPr>
          <a:lstStyle/>
          <a:p>
            <a:r>
              <a:rPr lang="en" sz="1333" b="1">
                <a:solidFill>
                  <a:srgbClr val="FFFFFF"/>
                </a:solidFill>
                <a:latin typeface="Roboto"/>
                <a:ea typeface="Roboto"/>
                <a:cs typeface="Roboto"/>
                <a:sym typeface="Roboto"/>
              </a:rPr>
              <a:t>3</a:t>
            </a:r>
            <a:endParaRPr sz="1333" b="1">
              <a:solidFill>
                <a:srgbClr val="FFFFFF"/>
              </a:solidFill>
              <a:latin typeface="Roboto"/>
              <a:ea typeface="Roboto"/>
              <a:cs typeface="Roboto"/>
              <a:sym typeface="Roboto"/>
            </a:endParaRPr>
          </a:p>
        </p:txBody>
      </p:sp>
      <p:sp>
        <p:nvSpPr>
          <p:cNvPr id="28" name="Google Shape;887;p56"/>
          <p:cNvSpPr txBox="1"/>
          <p:nvPr/>
        </p:nvSpPr>
        <p:spPr>
          <a:xfrm>
            <a:off x="5328567" y="3093400"/>
            <a:ext cx="442800" cy="459600"/>
          </a:xfrm>
          <a:prstGeom prst="rect">
            <a:avLst/>
          </a:prstGeom>
          <a:noFill/>
          <a:ln>
            <a:noFill/>
          </a:ln>
        </p:spPr>
        <p:txBody>
          <a:bodyPr spcFirstLastPara="1" wrap="square" lIns="121900" tIns="121900" rIns="121900" bIns="121900" anchor="t" anchorCtr="0">
            <a:noAutofit/>
          </a:bodyPr>
          <a:lstStyle/>
          <a:p>
            <a:r>
              <a:rPr lang="en" sz="1333" b="1">
                <a:solidFill>
                  <a:srgbClr val="FFFFFF"/>
                </a:solidFill>
                <a:latin typeface="Roboto"/>
                <a:ea typeface="Roboto"/>
                <a:cs typeface="Roboto"/>
                <a:sym typeface="Roboto"/>
              </a:rPr>
              <a:t>4</a:t>
            </a:r>
            <a:endParaRPr sz="1333" b="1">
              <a:solidFill>
                <a:srgbClr val="FFFFFF"/>
              </a:solidFill>
              <a:latin typeface="Roboto"/>
              <a:ea typeface="Roboto"/>
              <a:cs typeface="Roboto"/>
              <a:sym typeface="Roboto"/>
            </a:endParaRPr>
          </a:p>
        </p:txBody>
      </p:sp>
      <p:sp>
        <p:nvSpPr>
          <p:cNvPr id="29" name="Google Shape;888;p56"/>
          <p:cNvSpPr txBox="1"/>
          <p:nvPr/>
        </p:nvSpPr>
        <p:spPr>
          <a:xfrm>
            <a:off x="7019567" y="3093400"/>
            <a:ext cx="514800" cy="459600"/>
          </a:xfrm>
          <a:prstGeom prst="rect">
            <a:avLst/>
          </a:prstGeom>
          <a:noFill/>
          <a:ln>
            <a:noFill/>
          </a:ln>
        </p:spPr>
        <p:txBody>
          <a:bodyPr spcFirstLastPara="1" wrap="square" lIns="121900" tIns="121900" rIns="121900" bIns="121900" anchor="t" anchorCtr="0">
            <a:noAutofit/>
          </a:bodyPr>
          <a:lstStyle/>
          <a:p>
            <a:r>
              <a:rPr lang="en" sz="1333" b="1">
                <a:solidFill>
                  <a:srgbClr val="FFFFFF"/>
                </a:solidFill>
                <a:latin typeface="Roboto"/>
                <a:ea typeface="Roboto"/>
                <a:cs typeface="Roboto"/>
                <a:sym typeface="Roboto"/>
              </a:rPr>
              <a:t>5</a:t>
            </a:r>
            <a:endParaRPr sz="1333" b="1">
              <a:solidFill>
                <a:srgbClr val="FFFFFF"/>
              </a:solidFill>
              <a:latin typeface="Roboto"/>
              <a:ea typeface="Roboto"/>
              <a:cs typeface="Roboto"/>
              <a:sym typeface="Roboto"/>
            </a:endParaRPr>
          </a:p>
        </p:txBody>
      </p:sp>
      <p:sp>
        <p:nvSpPr>
          <p:cNvPr id="30" name="Google Shape;889;p56"/>
          <p:cNvSpPr txBox="1"/>
          <p:nvPr/>
        </p:nvSpPr>
        <p:spPr>
          <a:xfrm>
            <a:off x="8691983" y="3093400"/>
            <a:ext cx="537600" cy="459600"/>
          </a:xfrm>
          <a:prstGeom prst="rect">
            <a:avLst/>
          </a:prstGeom>
          <a:noFill/>
          <a:ln>
            <a:noFill/>
          </a:ln>
        </p:spPr>
        <p:txBody>
          <a:bodyPr spcFirstLastPara="1" wrap="square" lIns="121900" tIns="121900" rIns="121900" bIns="121900" anchor="t" anchorCtr="0">
            <a:noAutofit/>
          </a:bodyPr>
          <a:lstStyle/>
          <a:p>
            <a:r>
              <a:rPr lang="en" sz="1333" b="1">
                <a:solidFill>
                  <a:srgbClr val="FFFFFF"/>
                </a:solidFill>
                <a:latin typeface="Roboto"/>
                <a:ea typeface="Roboto"/>
                <a:cs typeface="Roboto"/>
                <a:sym typeface="Roboto"/>
              </a:rPr>
              <a:t>6</a:t>
            </a:r>
            <a:endParaRPr sz="1333" b="1">
              <a:solidFill>
                <a:srgbClr val="FFFFFF"/>
              </a:solidFill>
              <a:latin typeface="Roboto"/>
              <a:ea typeface="Roboto"/>
              <a:cs typeface="Roboto"/>
              <a:sym typeface="Roboto"/>
            </a:endParaRPr>
          </a:p>
        </p:txBody>
      </p:sp>
      <p:sp>
        <p:nvSpPr>
          <p:cNvPr id="31" name="Google Shape;890;p56"/>
          <p:cNvSpPr txBox="1"/>
          <p:nvPr/>
        </p:nvSpPr>
        <p:spPr>
          <a:xfrm>
            <a:off x="10421167" y="3093400"/>
            <a:ext cx="537600" cy="459600"/>
          </a:xfrm>
          <a:prstGeom prst="rect">
            <a:avLst/>
          </a:prstGeom>
          <a:noFill/>
          <a:ln>
            <a:noFill/>
          </a:ln>
        </p:spPr>
        <p:txBody>
          <a:bodyPr spcFirstLastPara="1" wrap="square" lIns="121900" tIns="121900" rIns="121900" bIns="121900" anchor="t" anchorCtr="0">
            <a:noAutofit/>
          </a:bodyPr>
          <a:lstStyle/>
          <a:p>
            <a:r>
              <a:rPr lang="en" sz="1333" b="1">
                <a:solidFill>
                  <a:srgbClr val="FFFFFF"/>
                </a:solidFill>
                <a:latin typeface="Roboto"/>
                <a:ea typeface="Roboto"/>
                <a:cs typeface="Roboto"/>
                <a:sym typeface="Roboto"/>
              </a:rPr>
              <a:t>7</a:t>
            </a:r>
            <a:endParaRPr sz="1333" b="1">
              <a:solidFill>
                <a:srgbClr val="FFFFFF"/>
              </a:solidFill>
              <a:latin typeface="Roboto"/>
              <a:ea typeface="Roboto"/>
              <a:cs typeface="Roboto"/>
              <a:sym typeface="Roboto"/>
            </a:endParaRPr>
          </a:p>
        </p:txBody>
      </p:sp>
      <p:sp>
        <p:nvSpPr>
          <p:cNvPr id="32" name="Google Shape;869;p56"/>
          <p:cNvSpPr txBox="1">
            <a:spLocks noGrp="1"/>
          </p:cNvSpPr>
          <p:nvPr>
            <p:ph type="title"/>
          </p:nvPr>
        </p:nvSpPr>
        <p:spPr>
          <a:xfrm>
            <a:off x="3024832" y="593367"/>
            <a:ext cx="8751568" cy="1431162"/>
          </a:xfrm>
          <a:prstGeom prst="rect">
            <a:avLst/>
          </a:prstGeom>
        </p:spPr>
        <p:txBody>
          <a:bodyPr spcFirstLastPara="1" vert="horz" wrap="square" lIns="121900" tIns="121900" rIns="121900" bIns="121900" rtlCol="0" anchor="ctr" anchorCtr="0">
            <a:noAutofit/>
          </a:bodyPr>
          <a:lstStyle/>
          <a:p>
            <a:r>
              <a:rPr lang="en" sz="4000" dirty="0">
                <a:solidFill>
                  <a:srgbClr val="434343"/>
                </a:solidFill>
              </a:rPr>
              <a:t>A world-class conversational interface is a multi-step process</a:t>
            </a:r>
            <a:endParaRPr sz="4000" dirty="0">
              <a:solidFill>
                <a:srgbClr val="434343"/>
              </a:solidFill>
            </a:endParaRPr>
          </a:p>
        </p:txBody>
      </p:sp>
    </p:spTree>
    <p:extLst>
      <p:ext uri="{BB962C8B-B14F-4D97-AF65-F5344CB8AC3E}">
        <p14:creationId xmlns:p14="http://schemas.microsoft.com/office/powerpoint/2010/main" val="12822275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Freeform 5">
            <a:extLst>
              <a:ext uri="{FF2B5EF4-FFF2-40B4-BE49-F238E27FC236}">
                <a16:creationId xmlns:a16="http://schemas.microsoft.com/office/drawing/2014/main" id="{D92012BF-B8A5-4FF0-A997-A607311DF1F1}"/>
              </a:ext>
            </a:extLst>
          </p:cNvPr>
          <p:cNvSpPr>
            <a:spLocks noEditPoints="1"/>
          </p:cNvSpPr>
          <p:nvPr/>
        </p:nvSpPr>
        <p:spPr bwMode="auto">
          <a:xfrm>
            <a:off x="4899025" y="2752725"/>
            <a:ext cx="1416050" cy="1431925"/>
          </a:xfrm>
          <a:custGeom>
            <a:avLst/>
            <a:gdLst>
              <a:gd name="T0" fmla="*/ 328 w 434"/>
              <a:gd name="T1" fmla="*/ 174 h 438"/>
              <a:gd name="T2" fmla="*/ 100 w 434"/>
              <a:gd name="T3" fmla="*/ 174 h 438"/>
              <a:gd name="T4" fmla="*/ 210 w 434"/>
              <a:gd name="T5" fmla="*/ 89 h 438"/>
              <a:gd name="T6" fmla="*/ 328 w 434"/>
              <a:gd name="T7" fmla="*/ 174 h 438"/>
              <a:gd name="T8" fmla="*/ 99 w 434"/>
              <a:gd name="T9" fmla="*/ 253 h 438"/>
              <a:gd name="T10" fmla="*/ 434 w 434"/>
              <a:gd name="T11" fmla="*/ 253 h 438"/>
              <a:gd name="T12" fmla="*/ 434 w 434"/>
              <a:gd name="T13" fmla="*/ 232 h 438"/>
              <a:gd name="T14" fmla="*/ 395 w 434"/>
              <a:gd name="T15" fmla="*/ 94 h 438"/>
              <a:gd name="T16" fmla="*/ 214 w 434"/>
              <a:gd name="T17" fmla="*/ 0 h 438"/>
              <a:gd name="T18" fmla="*/ 59 w 434"/>
              <a:gd name="T19" fmla="*/ 69 h 438"/>
              <a:gd name="T20" fmla="*/ 0 w 434"/>
              <a:gd name="T21" fmla="*/ 220 h 438"/>
              <a:gd name="T22" fmla="*/ 62 w 434"/>
              <a:gd name="T23" fmla="*/ 374 h 438"/>
              <a:gd name="T24" fmla="*/ 220 w 434"/>
              <a:gd name="T25" fmla="*/ 438 h 438"/>
              <a:gd name="T26" fmla="*/ 421 w 434"/>
              <a:gd name="T27" fmla="*/ 295 h 438"/>
              <a:gd name="T28" fmla="*/ 316 w 434"/>
              <a:gd name="T29" fmla="*/ 295 h 438"/>
              <a:gd name="T30" fmla="*/ 216 w 434"/>
              <a:gd name="T31" fmla="*/ 347 h 438"/>
              <a:gd name="T32" fmla="*/ 99 w 434"/>
              <a:gd name="T33" fmla="*/ 253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4" h="438">
                <a:moveTo>
                  <a:pt x="328" y="174"/>
                </a:moveTo>
                <a:cubicBezTo>
                  <a:pt x="100" y="174"/>
                  <a:pt x="100" y="174"/>
                  <a:pt x="100" y="174"/>
                </a:cubicBezTo>
                <a:cubicBezTo>
                  <a:pt x="114" y="123"/>
                  <a:pt x="161" y="89"/>
                  <a:pt x="210" y="89"/>
                </a:cubicBezTo>
                <a:cubicBezTo>
                  <a:pt x="272" y="89"/>
                  <a:pt x="313" y="119"/>
                  <a:pt x="328" y="174"/>
                </a:cubicBezTo>
                <a:moveTo>
                  <a:pt x="99" y="253"/>
                </a:moveTo>
                <a:cubicBezTo>
                  <a:pt x="434" y="253"/>
                  <a:pt x="434" y="253"/>
                  <a:pt x="434" y="253"/>
                </a:cubicBezTo>
                <a:cubicBezTo>
                  <a:pt x="434" y="246"/>
                  <a:pt x="434" y="239"/>
                  <a:pt x="434" y="232"/>
                </a:cubicBezTo>
                <a:cubicBezTo>
                  <a:pt x="434" y="176"/>
                  <a:pt x="421" y="132"/>
                  <a:pt x="395" y="94"/>
                </a:cubicBezTo>
                <a:cubicBezTo>
                  <a:pt x="351" y="36"/>
                  <a:pt x="285" y="0"/>
                  <a:pt x="214" y="0"/>
                </a:cubicBezTo>
                <a:cubicBezTo>
                  <a:pt x="156" y="0"/>
                  <a:pt x="101" y="24"/>
                  <a:pt x="59" y="69"/>
                </a:cubicBezTo>
                <a:cubicBezTo>
                  <a:pt x="20" y="110"/>
                  <a:pt x="0" y="162"/>
                  <a:pt x="0" y="220"/>
                </a:cubicBezTo>
                <a:cubicBezTo>
                  <a:pt x="0" y="275"/>
                  <a:pt x="23" y="332"/>
                  <a:pt x="62" y="374"/>
                </a:cubicBezTo>
                <a:cubicBezTo>
                  <a:pt x="106" y="417"/>
                  <a:pt x="157" y="438"/>
                  <a:pt x="220" y="438"/>
                </a:cubicBezTo>
                <a:cubicBezTo>
                  <a:pt x="312" y="438"/>
                  <a:pt x="386" y="386"/>
                  <a:pt x="421" y="295"/>
                </a:cubicBezTo>
                <a:cubicBezTo>
                  <a:pt x="316" y="295"/>
                  <a:pt x="316" y="295"/>
                  <a:pt x="316" y="295"/>
                </a:cubicBezTo>
                <a:cubicBezTo>
                  <a:pt x="296" y="329"/>
                  <a:pt x="259" y="347"/>
                  <a:pt x="216" y="347"/>
                </a:cubicBezTo>
                <a:cubicBezTo>
                  <a:pt x="148" y="349"/>
                  <a:pt x="104" y="312"/>
                  <a:pt x="99" y="253"/>
                </a:cubicBezTo>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dirty="0">
              <a:latin typeface="Arial" charset="0"/>
            </a:endParaRPr>
          </a:p>
        </p:txBody>
      </p:sp>
      <p:sp>
        <p:nvSpPr>
          <p:cNvPr id="15" name="Freeform 6">
            <a:extLst>
              <a:ext uri="{FF2B5EF4-FFF2-40B4-BE49-F238E27FC236}">
                <a16:creationId xmlns:a16="http://schemas.microsoft.com/office/drawing/2014/main" id="{0FF4A79F-E9DC-4F8C-845E-9744DBF2F647}"/>
              </a:ext>
            </a:extLst>
          </p:cNvPr>
          <p:cNvSpPr>
            <a:spLocks noEditPoints="1"/>
          </p:cNvSpPr>
          <p:nvPr/>
        </p:nvSpPr>
        <p:spPr bwMode="auto">
          <a:xfrm>
            <a:off x="6483350" y="2354263"/>
            <a:ext cx="1438275" cy="1843088"/>
          </a:xfrm>
          <a:custGeom>
            <a:avLst/>
            <a:gdLst>
              <a:gd name="T0" fmla="*/ 99 w 441"/>
              <a:gd name="T1" fmla="*/ 346 h 564"/>
              <a:gd name="T2" fmla="*/ 219 w 441"/>
              <a:gd name="T3" fmla="*/ 221 h 564"/>
              <a:gd name="T4" fmla="*/ 340 w 441"/>
              <a:gd name="T5" fmla="*/ 344 h 564"/>
              <a:gd name="T6" fmla="*/ 214 w 441"/>
              <a:gd name="T7" fmla="*/ 467 h 564"/>
              <a:gd name="T8" fmla="*/ 99 w 441"/>
              <a:gd name="T9" fmla="*/ 346 h 564"/>
              <a:gd name="T10" fmla="*/ 96 w 441"/>
              <a:gd name="T11" fmla="*/ 168 h 564"/>
              <a:gd name="T12" fmla="*/ 96 w 441"/>
              <a:gd name="T13" fmla="*/ 0 h 564"/>
              <a:gd name="T14" fmla="*/ 0 w 441"/>
              <a:gd name="T15" fmla="*/ 0 h 564"/>
              <a:gd name="T16" fmla="*/ 0 w 441"/>
              <a:gd name="T17" fmla="*/ 553 h 564"/>
              <a:gd name="T18" fmla="*/ 96 w 441"/>
              <a:gd name="T19" fmla="*/ 553 h 564"/>
              <a:gd name="T20" fmla="*/ 96 w 441"/>
              <a:gd name="T21" fmla="*/ 519 h 564"/>
              <a:gd name="T22" fmla="*/ 226 w 441"/>
              <a:gd name="T23" fmla="*/ 564 h 564"/>
              <a:gd name="T24" fmla="*/ 363 w 441"/>
              <a:gd name="T25" fmla="*/ 516 h 564"/>
              <a:gd name="T26" fmla="*/ 441 w 441"/>
              <a:gd name="T27" fmla="*/ 344 h 564"/>
              <a:gd name="T28" fmla="*/ 370 w 441"/>
              <a:gd name="T29" fmla="*/ 182 h 564"/>
              <a:gd name="T30" fmla="*/ 225 w 441"/>
              <a:gd name="T31" fmla="*/ 126 h 564"/>
              <a:gd name="T32" fmla="*/ 96 w 441"/>
              <a:gd name="T33" fmla="*/ 168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41" h="564">
                <a:moveTo>
                  <a:pt x="99" y="346"/>
                </a:moveTo>
                <a:cubicBezTo>
                  <a:pt x="99" y="274"/>
                  <a:pt x="151" y="221"/>
                  <a:pt x="219" y="221"/>
                </a:cubicBezTo>
                <a:cubicBezTo>
                  <a:pt x="287" y="221"/>
                  <a:pt x="340" y="278"/>
                  <a:pt x="340" y="344"/>
                </a:cubicBezTo>
                <a:cubicBezTo>
                  <a:pt x="340" y="413"/>
                  <a:pt x="289" y="467"/>
                  <a:pt x="214" y="467"/>
                </a:cubicBezTo>
                <a:cubicBezTo>
                  <a:pt x="153" y="468"/>
                  <a:pt x="99" y="414"/>
                  <a:pt x="99" y="346"/>
                </a:cubicBezTo>
                <a:moveTo>
                  <a:pt x="96" y="168"/>
                </a:moveTo>
                <a:cubicBezTo>
                  <a:pt x="96" y="0"/>
                  <a:pt x="96" y="0"/>
                  <a:pt x="96" y="0"/>
                </a:cubicBezTo>
                <a:cubicBezTo>
                  <a:pt x="0" y="0"/>
                  <a:pt x="0" y="0"/>
                  <a:pt x="0" y="0"/>
                </a:cubicBezTo>
                <a:cubicBezTo>
                  <a:pt x="0" y="553"/>
                  <a:pt x="0" y="553"/>
                  <a:pt x="0" y="553"/>
                </a:cubicBezTo>
                <a:cubicBezTo>
                  <a:pt x="96" y="553"/>
                  <a:pt x="96" y="553"/>
                  <a:pt x="96" y="553"/>
                </a:cubicBezTo>
                <a:cubicBezTo>
                  <a:pt x="96" y="519"/>
                  <a:pt x="96" y="519"/>
                  <a:pt x="96" y="519"/>
                </a:cubicBezTo>
                <a:cubicBezTo>
                  <a:pt x="134" y="550"/>
                  <a:pt x="176" y="564"/>
                  <a:pt x="226" y="564"/>
                </a:cubicBezTo>
                <a:cubicBezTo>
                  <a:pt x="279" y="564"/>
                  <a:pt x="325" y="546"/>
                  <a:pt x="363" y="516"/>
                </a:cubicBezTo>
                <a:cubicBezTo>
                  <a:pt x="413" y="472"/>
                  <a:pt x="441" y="410"/>
                  <a:pt x="441" y="344"/>
                </a:cubicBezTo>
                <a:cubicBezTo>
                  <a:pt x="441" y="284"/>
                  <a:pt x="416" y="223"/>
                  <a:pt x="370" y="182"/>
                </a:cubicBezTo>
                <a:cubicBezTo>
                  <a:pt x="331" y="144"/>
                  <a:pt x="280" y="126"/>
                  <a:pt x="225" y="126"/>
                </a:cubicBezTo>
                <a:cubicBezTo>
                  <a:pt x="174" y="125"/>
                  <a:pt x="133" y="137"/>
                  <a:pt x="96" y="168"/>
                </a:cubicBezTo>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dirty="0">
              <a:latin typeface="Arial" charset="0"/>
            </a:endParaRPr>
          </a:p>
        </p:txBody>
      </p:sp>
      <p:sp>
        <p:nvSpPr>
          <p:cNvPr id="16" name="Freeform 7">
            <a:extLst>
              <a:ext uri="{FF2B5EF4-FFF2-40B4-BE49-F238E27FC236}">
                <a16:creationId xmlns:a16="http://schemas.microsoft.com/office/drawing/2014/main" id="{E415CC38-BA64-41A0-83A1-85A22BD33EA7}"/>
              </a:ext>
            </a:extLst>
          </p:cNvPr>
          <p:cNvSpPr>
            <a:spLocks noEditPoints="1"/>
          </p:cNvSpPr>
          <p:nvPr/>
        </p:nvSpPr>
        <p:spPr bwMode="auto">
          <a:xfrm>
            <a:off x="8140700" y="2354263"/>
            <a:ext cx="303213" cy="1806575"/>
          </a:xfrm>
          <a:custGeom>
            <a:avLst/>
            <a:gdLst>
              <a:gd name="T0" fmla="*/ 0 w 191"/>
              <a:gd name="T1" fmla="*/ 280 h 1138"/>
              <a:gd name="T2" fmla="*/ 191 w 191"/>
              <a:gd name="T3" fmla="*/ 280 h 1138"/>
              <a:gd name="T4" fmla="*/ 191 w 191"/>
              <a:gd name="T5" fmla="*/ 1138 h 1138"/>
              <a:gd name="T6" fmla="*/ 0 w 191"/>
              <a:gd name="T7" fmla="*/ 1138 h 1138"/>
              <a:gd name="T8" fmla="*/ 0 w 191"/>
              <a:gd name="T9" fmla="*/ 280 h 1138"/>
              <a:gd name="T10" fmla="*/ 0 w 191"/>
              <a:gd name="T11" fmla="*/ 0 h 1138"/>
              <a:gd name="T12" fmla="*/ 191 w 191"/>
              <a:gd name="T13" fmla="*/ 0 h 1138"/>
              <a:gd name="T14" fmla="*/ 191 w 191"/>
              <a:gd name="T15" fmla="*/ 191 h 1138"/>
              <a:gd name="T16" fmla="*/ 0 w 191"/>
              <a:gd name="T17" fmla="*/ 191 h 1138"/>
              <a:gd name="T18" fmla="*/ 0 w 191"/>
              <a:gd name="T19" fmla="*/ 0 h 1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1" h="1138">
                <a:moveTo>
                  <a:pt x="0" y="280"/>
                </a:moveTo>
                <a:lnTo>
                  <a:pt x="191" y="280"/>
                </a:lnTo>
                <a:lnTo>
                  <a:pt x="191" y="1138"/>
                </a:lnTo>
                <a:lnTo>
                  <a:pt x="0" y="1138"/>
                </a:lnTo>
                <a:lnTo>
                  <a:pt x="0" y="280"/>
                </a:lnTo>
                <a:close/>
                <a:moveTo>
                  <a:pt x="0" y="0"/>
                </a:moveTo>
                <a:lnTo>
                  <a:pt x="191" y="0"/>
                </a:lnTo>
                <a:lnTo>
                  <a:pt x="191" y="191"/>
                </a:lnTo>
                <a:lnTo>
                  <a:pt x="0" y="191"/>
                </a:lnTo>
                <a:lnTo>
                  <a:pt x="0" y="0"/>
                </a:lnTo>
                <a:close/>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dirty="0">
              <a:latin typeface="Arial" charset="0"/>
            </a:endParaRPr>
          </a:p>
        </p:txBody>
      </p:sp>
      <p:sp>
        <p:nvSpPr>
          <p:cNvPr id="17" name="Freeform 8">
            <a:extLst>
              <a:ext uri="{FF2B5EF4-FFF2-40B4-BE49-F238E27FC236}">
                <a16:creationId xmlns:a16="http://schemas.microsoft.com/office/drawing/2014/main" id="{5BF16E53-CB4E-4736-B1E9-4EAD6FAAB667}"/>
              </a:ext>
            </a:extLst>
          </p:cNvPr>
          <p:cNvSpPr>
            <a:spLocks noEditPoints="1"/>
          </p:cNvSpPr>
          <p:nvPr/>
        </p:nvSpPr>
        <p:spPr bwMode="auto">
          <a:xfrm>
            <a:off x="8655050" y="2762250"/>
            <a:ext cx="1428750" cy="1428750"/>
          </a:xfrm>
          <a:custGeom>
            <a:avLst/>
            <a:gdLst>
              <a:gd name="T0" fmla="*/ 98 w 438"/>
              <a:gd name="T1" fmla="*/ 214 h 437"/>
              <a:gd name="T2" fmla="*/ 217 w 438"/>
              <a:gd name="T3" fmla="*/ 94 h 437"/>
              <a:gd name="T4" fmla="*/ 335 w 438"/>
              <a:gd name="T5" fmla="*/ 219 h 437"/>
              <a:gd name="T6" fmla="*/ 219 w 438"/>
              <a:gd name="T7" fmla="*/ 339 h 437"/>
              <a:gd name="T8" fmla="*/ 98 w 438"/>
              <a:gd name="T9" fmla="*/ 214 h 437"/>
              <a:gd name="T10" fmla="*/ 346 w 438"/>
              <a:gd name="T11" fmla="*/ 428 h 437"/>
              <a:gd name="T12" fmla="*/ 438 w 438"/>
              <a:gd name="T13" fmla="*/ 428 h 437"/>
              <a:gd name="T14" fmla="*/ 438 w 438"/>
              <a:gd name="T15" fmla="*/ 11 h 437"/>
              <a:gd name="T16" fmla="*/ 346 w 438"/>
              <a:gd name="T17" fmla="*/ 11 h 437"/>
              <a:gd name="T18" fmla="*/ 346 w 438"/>
              <a:gd name="T19" fmla="*/ 61 h 437"/>
              <a:gd name="T20" fmla="*/ 213 w 438"/>
              <a:gd name="T21" fmla="*/ 0 h 437"/>
              <a:gd name="T22" fmla="*/ 58 w 438"/>
              <a:gd name="T23" fmla="*/ 65 h 437"/>
              <a:gd name="T24" fmla="*/ 0 w 438"/>
              <a:gd name="T25" fmla="*/ 218 h 437"/>
              <a:gd name="T26" fmla="*/ 215 w 438"/>
              <a:gd name="T27" fmla="*/ 437 h 437"/>
              <a:gd name="T28" fmla="*/ 345 w 438"/>
              <a:gd name="T29" fmla="*/ 377 h 437"/>
              <a:gd name="T30" fmla="*/ 346 w 438"/>
              <a:gd name="T31" fmla="*/ 428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8" h="437">
                <a:moveTo>
                  <a:pt x="98" y="214"/>
                </a:moveTo>
                <a:cubicBezTo>
                  <a:pt x="98" y="146"/>
                  <a:pt x="151" y="94"/>
                  <a:pt x="217" y="94"/>
                </a:cubicBezTo>
                <a:cubicBezTo>
                  <a:pt x="278" y="94"/>
                  <a:pt x="335" y="148"/>
                  <a:pt x="335" y="219"/>
                </a:cubicBezTo>
                <a:cubicBezTo>
                  <a:pt x="335" y="284"/>
                  <a:pt x="280" y="339"/>
                  <a:pt x="219" y="339"/>
                </a:cubicBezTo>
                <a:cubicBezTo>
                  <a:pt x="153" y="339"/>
                  <a:pt x="98" y="287"/>
                  <a:pt x="98" y="214"/>
                </a:cubicBezTo>
                <a:moveTo>
                  <a:pt x="346" y="428"/>
                </a:moveTo>
                <a:cubicBezTo>
                  <a:pt x="438" y="428"/>
                  <a:pt x="438" y="428"/>
                  <a:pt x="438" y="428"/>
                </a:cubicBezTo>
                <a:cubicBezTo>
                  <a:pt x="438" y="11"/>
                  <a:pt x="438" y="11"/>
                  <a:pt x="438" y="11"/>
                </a:cubicBezTo>
                <a:cubicBezTo>
                  <a:pt x="346" y="11"/>
                  <a:pt x="346" y="11"/>
                  <a:pt x="346" y="11"/>
                </a:cubicBezTo>
                <a:cubicBezTo>
                  <a:pt x="346" y="61"/>
                  <a:pt x="346" y="61"/>
                  <a:pt x="346" y="61"/>
                </a:cubicBezTo>
                <a:cubicBezTo>
                  <a:pt x="317" y="20"/>
                  <a:pt x="274" y="0"/>
                  <a:pt x="213" y="0"/>
                </a:cubicBezTo>
                <a:cubicBezTo>
                  <a:pt x="151" y="0"/>
                  <a:pt x="101" y="20"/>
                  <a:pt x="58" y="65"/>
                </a:cubicBezTo>
                <a:cubicBezTo>
                  <a:pt x="20" y="106"/>
                  <a:pt x="0" y="159"/>
                  <a:pt x="0" y="218"/>
                </a:cubicBezTo>
                <a:cubicBezTo>
                  <a:pt x="0" y="343"/>
                  <a:pt x="92" y="437"/>
                  <a:pt x="215" y="437"/>
                </a:cubicBezTo>
                <a:cubicBezTo>
                  <a:pt x="280" y="437"/>
                  <a:pt x="322" y="420"/>
                  <a:pt x="345" y="377"/>
                </a:cubicBezTo>
                <a:cubicBezTo>
                  <a:pt x="346" y="428"/>
                  <a:pt x="346" y="428"/>
                  <a:pt x="346" y="428"/>
                </a:cubicBezTo>
                <a:close/>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dirty="0">
              <a:latin typeface="Arial" charset="0"/>
            </a:endParaRPr>
          </a:p>
        </p:txBody>
      </p:sp>
      <p:sp>
        <p:nvSpPr>
          <p:cNvPr id="19" name="Rechthoek 18">
            <a:extLst>
              <a:ext uri="{FF2B5EF4-FFF2-40B4-BE49-F238E27FC236}">
                <a16:creationId xmlns:a16="http://schemas.microsoft.com/office/drawing/2014/main" id="{DF7EB4AB-12AC-450A-A6EB-0AA1CCEC425A}"/>
              </a:ext>
            </a:extLst>
          </p:cNvPr>
          <p:cNvSpPr/>
          <p:nvPr/>
        </p:nvSpPr>
        <p:spPr>
          <a:xfrm>
            <a:off x="4899024" y="4197351"/>
            <a:ext cx="7292975" cy="26606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latin typeface="Arial" charset="0"/>
            </a:endParaRPr>
          </a:p>
        </p:txBody>
      </p:sp>
      <p:sp>
        <p:nvSpPr>
          <p:cNvPr id="18" name="Freeform 9">
            <a:extLst>
              <a:ext uri="{FF2B5EF4-FFF2-40B4-BE49-F238E27FC236}">
                <a16:creationId xmlns:a16="http://schemas.microsoft.com/office/drawing/2014/main" id="{45E93D36-637A-480D-9912-066E9D8FE337}"/>
              </a:ext>
            </a:extLst>
          </p:cNvPr>
          <p:cNvSpPr>
            <a:spLocks/>
          </p:cNvSpPr>
          <p:nvPr/>
        </p:nvSpPr>
        <p:spPr bwMode="auto">
          <a:xfrm>
            <a:off x="2101850" y="2108200"/>
            <a:ext cx="3486150" cy="2647950"/>
          </a:xfrm>
          <a:custGeom>
            <a:avLst/>
            <a:gdLst>
              <a:gd name="T0" fmla="*/ 8 w 2196"/>
              <a:gd name="T1" fmla="*/ 1668 h 1668"/>
              <a:gd name="T2" fmla="*/ 530 w 2196"/>
              <a:gd name="T3" fmla="*/ 1668 h 1668"/>
              <a:gd name="T4" fmla="*/ 1097 w 2196"/>
              <a:gd name="T5" fmla="*/ 1102 h 1668"/>
              <a:gd name="T6" fmla="*/ 1659 w 2196"/>
              <a:gd name="T7" fmla="*/ 1668 h 1668"/>
              <a:gd name="T8" fmla="*/ 2189 w 2196"/>
              <a:gd name="T9" fmla="*/ 1668 h 1668"/>
              <a:gd name="T10" fmla="*/ 1360 w 2196"/>
              <a:gd name="T11" fmla="*/ 838 h 1668"/>
              <a:gd name="T12" fmla="*/ 2196 w 2196"/>
              <a:gd name="T13" fmla="*/ 0 h 1668"/>
              <a:gd name="T14" fmla="*/ 1668 w 2196"/>
              <a:gd name="T15" fmla="*/ 0 h 1668"/>
              <a:gd name="T16" fmla="*/ 1097 w 2196"/>
              <a:gd name="T17" fmla="*/ 575 h 1668"/>
              <a:gd name="T18" fmla="*/ 528 w 2196"/>
              <a:gd name="T19" fmla="*/ 0 h 1668"/>
              <a:gd name="T20" fmla="*/ 0 w 2196"/>
              <a:gd name="T21" fmla="*/ 0 h 1668"/>
              <a:gd name="T22" fmla="*/ 832 w 2196"/>
              <a:gd name="T23" fmla="*/ 838 h 1668"/>
              <a:gd name="T24" fmla="*/ 8 w 2196"/>
              <a:gd name="T25" fmla="*/ 166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96" h="1668">
                <a:moveTo>
                  <a:pt x="8" y="1668"/>
                </a:moveTo>
                <a:lnTo>
                  <a:pt x="530" y="1668"/>
                </a:lnTo>
                <a:lnTo>
                  <a:pt x="1097" y="1102"/>
                </a:lnTo>
                <a:lnTo>
                  <a:pt x="1659" y="1668"/>
                </a:lnTo>
                <a:lnTo>
                  <a:pt x="2189" y="1668"/>
                </a:lnTo>
                <a:lnTo>
                  <a:pt x="1360" y="838"/>
                </a:lnTo>
                <a:lnTo>
                  <a:pt x="2196" y="0"/>
                </a:lnTo>
                <a:lnTo>
                  <a:pt x="1668" y="0"/>
                </a:lnTo>
                <a:lnTo>
                  <a:pt x="1097" y="575"/>
                </a:lnTo>
                <a:lnTo>
                  <a:pt x="528" y="0"/>
                </a:lnTo>
                <a:lnTo>
                  <a:pt x="0" y="0"/>
                </a:lnTo>
                <a:lnTo>
                  <a:pt x="832" y="838"/>
                </a:lnTo>
                <a:lnTo>
                  <a:pt x="8" y="1668"/>
                </a:lnTo>
                <a:close/>
              </a:path>
            </a:pathLst>
          </a:custGeom>
          <a:solidFill>
            <a:srgbClr val="6C1D5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nl-NL" dirty="0">
              <a:latin typeface="Arial" charset="0"/>
            </a:endParaRPr>
          </a:p>
        </p:txBody>
      </p:sp>
      <p:sp>
        <p:nvSpPr>
          <p:cNvPr id="2" name="Rechthoek 1">
            <a:extLst>
              <a:ext uri="{FF2B5EF4-FFF2-40B4-BE49-F238E27FC236}">
                <a16:creationId xmlns:a16="http://schemas.microsoft.com/office/drawing/2014/main" id="{5F7D2CF6-15E8-435F-A421-C0FCCC4104D0}"/>
              </a:ext>
            </a:extLst>
          </p:cNvPr>
          <p:cNvSpPr/>
          <p:nvPr/>
        </p:nvSpPr>
        <p:spPr>
          <a:xfrm rot="2700000">
            <a:off x="1451389" y="3035299"/>
            <a:ext cx="4679952" cy="742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latin typeface="Arial" charset="0"/>
            </a:endParaRPr>
          </a:p>
        </p:txBody>
      </p:sp>
      <p:sp>
        <p:nvSpPr>
          <p:cNvPr id="9" name="Rechthoek 8">
            <a:extLst>
              <a:ext uri="{FF2B5EF4-FFF2-40B4-BE49-F238E27FC236}">
                <a16:creationId xmlns:a16="http://schemas.microsoft.com/office/drawing/2014/main" id="{26267DE0-374B-4481-A2F9-2CC22C6A1A06}"/>
              </a:ext>
            </a:extLst>
          </p:cNvPr>
          <p:cNvSpPr/>
          <p:nvPr/>
        </p:nvSpPr>
        <p:spPr>
          <a:xfrm rot="8100000">
            <a:off x="1839814" y="4048182"/>
            <a:ext cx="2027617" cy="742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latin typeface="Arial" charset="0"/>
            </a:endParaRPr>
          </a:p>
        </p:txBody>
      </p:sp>
      <p:sp>
        <p:nvSpPr>
          <p:cNvPr id="10" name="Rechthoek 9">
            <a:extLst>
              <a:ext uri="{FF2B5EF4-FFF2-40B4-BE49-F238E27FC236}">
                <a16:creationId xmlns:a16="http://schemas.microsoft.com/office/drawing/2014/main" id="{DF35F031-8E19-4AB9-B233-C32579F6F4CF}"/>
              </a:ext>
            </a:extLst>
          </p:cNvPr>
          <p:cNvSpPr/>
          <p:nvPr/>
        </p:nvSpPr>
        <p:spPr>
          <a:xfrm rot="8100000">
            <a:off x="3761335" y="2149419"/>
            <a:ext cx="2027617" cy="7429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latin typeface="Arial" charset="0"/>
            </a:endParaRPr>
          </a:p>
        </p:txBody>
      </p:sp>
    </p:spTree>
    <p:extLst>
      <p:ext uri="{BB962C8B-B14F-4D97-AF65-F5344CB8AC3E}">
        <p14:creationId xmlns:p14="http://schemas.microsoft.com/office/powerpoint/2010/main" val="2725555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withEffect">
                                  <p:stCondLst>
                                    <p:cond delay="0"/>
                                  </p:stCondLst>
                                  <p:childTnLst>
                                    <p:animMotion origin="layout" path="M 2.5E-6 7.40741E-7 L 0.26914 0.46088 " pathEditMode="relative" rAng="0" ptsTypes="AA">
                                      <p:cBhvr>
                                        <p:cTn id="6" dur="1000" fill="hold"/>
                                        <p:tgtEl>
                                          <p:spTgt spid="2"/>
                                        </p:tgtEl>
                                        <p:attrNameLst>
                                          <p:attrName>ppt_x</p:attrName>
                                          <p:attrName>ppt_y</p:attrName>
                                        </p:attrNameLst>
                                      </p:cBhvr>
                                      <p:rCtr x="13451" y="23032"/>
                                    </p:animMotion>
                                  </p:childTnLst>
                                </p:cTn>
                              </p:par>
                              <p:par>
                                <p:cTn id="7" presetID="42" presetClass="path" presetSubtype="0" accel="50000" decel="50000" fill="hold" grpId="0" nodeType="withEffect">
                                  <p:stCondLst>
                                    <p:cond delay="750"/>
                                  </p:stCondLst>
                                  <p:childTnLst>
                                    <p:animMotion origin="layout" path="M 3.33333E-6 -2.59259E-6 L 0.18958 -0.32592 " pathEditMode="relative" rAng="0" ptsTypes="AA">
                                      <p:cBhvr>
                                        <p:cTn id="8" dur="1000" fill="hold"/>
                                        <p:tgtEl>
                                          <p:spTgt spid="10"/>
                                        </p:tgtEl>
                                        <p:attrNameLst>
                                          <p:attrName>ppt_x</p:attrName>
                                          <p:attrName>ppt_y</p:attrName>
                                        </p:attrNameLst>
                                      </p:cBhvr>
                                      <p:rCtr x="9479" y="-16296"/>
                                    </p:animMotion>
                                  </p:childTnLst>
                                </p:cTn>
                              </p:par>
                              <p:par>
                                <p:cTn id="9" presetID="42" presetClass="path" presetSubtype="0" accel="50000" decel="50000" fill="hold" grpId="0" nodeType="withEffect">
                                  <p:stCondLst>
                                    <p:cond delay="750"/>
                                  </p:stCondLst>
                                  <p:childTnLst>
                                    <p:animMotion origin="layout" path="M -4.375E-6 -4.44444E-6 L -0.20989 0.36088 " pathEditMode="relative" rAng="0" ptsTypes="AA">
                                      <p:cBhvr>
                                        <p:cTn id="10" dur="1000" fill="hold"/>
                                        <p:tgtEl>
                                          <p:spTgt spid="9"/>
                                        </p:tgtEl>
                                        <p:attrNameLst>
                                          <p:attrName>ppt_x</p:attrName>
                                          <p:attrName>ppt_y</p:attrName>
                                        </p:attrNameLst>
                                      </p:cBhvr>
                                      <p:rCtr x="-10495" y="18032"/>
                                    </p:animMotion>
                                  </p:childTnLst>
                                </p:cTn>
                              </p:par>
                              <p:par>
                                <p:cTn id="11" presetID="2" presetClass="entr" presetSubtype="4" decel="100000" fill="hold" grpId="0" nodeType="withEffect">
                                  <p:stCondLst>
                                    <p:cond delay="1000"/>
                                  </p:stCondLst>
                                  <p:childTnLst>
                                    <p:set>
                                      <p:cBhvr>
                                        <p:cTn id="12" dur="1" fill="hold">
                                          <p:stCondLst>
                                            <p:cond delay="0"/>
                                          </p:stCondLst>
                                        </p:cTn>
                                        <p:tgtEl>
                                          <p:spTgt spid="14"/>
                                        </p:tgtEl>
                                        <p:attrNameLst>
                                          <p:attrName>style.visibility</p:attrName>
                                        </p:attrNameLst>
                                      </p:cBhvr>
                                      <p:to>
                                        <p:strVal val="visible"/>
                                      </p:to>
                                    </p:set>
                                    <p:anim calcmode="lin" valueType="num">
                                      <p:cBhvr additive="base">
                                        <p:cTn id="13" dur="1000" fill="hold"/>
                                        <p:tgtEl>
                                          <p:spTgt spid="14"/>
                                        </p:tgtEl>
                                        <p:attrNameLst>
                                          <p:attrName>ppt_x</p:attrName>
                                        </p:attrNameLst>
                                      </p:cBhvr>
                                      <p:tavLst>
                                        <p:tav tm="0">
                                          <p:val>
                                            <p:strVal val="#ppt_x"/>
                                          </p:val>
                                        </p:tav>
                                        <p:tav tm="100000">
                                          <p:val>
                                            <p:strVal val="#ppt_x"/>
                                          </p:val>
                                        </p:tav>
                                      </p:tavLst>
                                    </p:anim>
                                    <p:anim calcmode="lin" valueType="num">
                                      <p:cBhvr additive="base">
                                        <p:cTn id="14" dur="1000" fill="hold"/>
                                        <p:tgtEl>
                                          <p:spTgt spid="14"/>
                                        </p:tgtEl>
                                        <p:attrNameLst>
                                          <p:attrName>ppt_y</p:attrName>
                                        </p:attrNameLst>
                                      </p:cBhvr>
                                      <p:tavLst>
                                        <p:tav tm="0">
                                          <p:val>
                                            <p:strVal val="1+#ppt_h/2"/>
                                          </p:val>
                                        </p:tav>
                                        <p:tav tm="100000">
                                          <p:val>
                                            <p:strVal val="#ppt_y"/>
                                          </p:val>
                                        </p:tav>
                                      </p:tavLst>
                                    </p:anim>
                                  </p:childTnLst>
                                </p:cTn>
                              </p:par>
                              <p:par>
                                <p:cTn id="15" presetID="2" presetClass="entr" presetSubtype="4" decel="100000" fill="hold" grpId="0" nodeType="withEffect">
                                  <p:stCondLst>
                                    <p:cond delay="1500"/>
                                  </p:stCondLst>
                                  <p:childTnLst>
                                    <p:set>
                                      <p:cBhvr>
                                        <p:cTn id="16" dur="1" fill="hold">
                                          <p:stCondLst>
                                            <p:cond delay="0"/>
                                          </p:stCondLst>
                                        </p:cTn>
                                        <p:tgtEl>
                                          <p:spTgt spid="15"/>
                                        </p:tgtEl>
                                        <p:attrNameLst>
                                          <p:attrName>style.visibility</p:attrName>
                                        </p:attrNameLst>
                                      </p:cBhvr>
                                      <p:to>
                                        <p:strVal val="visible"/>
                                      </p:to>
                                    </p:set>
                                    <p:anim calcmode="lin" valueType="num">
                                      <p:cBhvr additive="base">
                                        <p:cTn id="17" dur="1000" fill="hold"/>
                                        <p:tgtEl>
                                          <p:spTgt spid="15"/>
                                        </p:tgtEl>
                                        <p:attrNameLst>
                                          <p:attrName>ppt_x</p:attrName>
                                        </p:attrNameLst>
                                      </p:cBhvr>
                                      <p:tavLst>
                                        <p:tav tm="0">
                                          <p:val>
                                            <p:strVal val="#ppt_x"/>
                                          </p:val>
                                        </p:tav>
                                        <p:tav tm="100000">
                                          <p:val>
                                            <p:strVal val="#ppt_x"/>
                                          </p:val>
                                        </p:tav>
                                      </p:tavLst>
                                    </p:anim>
                                    <p:anim calcmode="lin" valueType="num">
                                      <p:cBhvr additive="base">
                                        <p:cTn id="18" dur="1000" fill="hold"/>
                                        <p:tgtEl>
                                          <p:spTgt spid="15"/>
                                        </p:tgtEl>
                                        <p:attrNameLst>
                                          <p:attrName>ppt_y</p:attrName>
                                        </p:attrNameLst>
                                      </p:cBhvr>
                                      <p:tavLst>
                                        <p:tav tm="0">
                                          <p:val>
                                            <p:strVal val="1+#ppt_h/2"/>
                                          </p:val>
                                        </p:tav>
                                        <p:tav tm="100000">
                                          <p:val>
                                            <p:strVal val="#ppt_y"/>
                                          </p:val>
                                        </p:tav>
                                      </p:tavLst>
                                    </p:anim>
                                  </p:childTnLst>
                                </p:cTn>
                              </p:par>
                              <p:par>
                                <p:cTn id="19" presetID="2" presetClass="entr" presetSubtype="4" decel="100000" fill="hold" grpId="0" nodeType="withEffect">
                                  <p:stCondLst>
                                    <p:cond delay="200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1000" fill="hold"/>
                                        <p:tgtEl>
                                          <p:spTgt spid="16"/>
                                        </p:tgtEl>
                                        <p:attrNameLst>
                                          <p:attrName>ppt_x</p:attrName>
                                        </p:attrNameLst>
                                      </p:cBhvr>
                                      <p:tavLst>
                                        <p:tav tm="0">
                                          <p:val>
                                            <p:strVal val="#ppt_x"/>
                                          </p:val>
                                        </p:tav>
                                        <p:tav tm="100000">
                                          <p:val>
                                            <p:strVal val="#ppt_x"/>
                                          </p:val>
                                        </p:tav>
                                      </p:tavLst>
                                    </p:anim>
                                    <p:anim calcmode="lin" valueType="num">
                                      <p:cBhvr additive="base">
                                        <p:cTn id="22" dur="1000" fill="hold"/>
                                        <p:tgtEl>
                                          <p:spTgt spid="16"/>
                                        </p:tgtEl>
                                        <p:attrNameLst>
                                          <p:attrName>ppt_y</p:attrName>
                                        </p:attrNameLst>
                                      </p:cBhvr>
                                      <p:tavLst>
                                        <p:tav tm="0">
                                          <p:val>
                                            <p:strVal val="1+#ppt_h/2"/>
                                          </p:val>
                                        </p:tav>
                                        <p:tav tm="100000">
                                          <p:val>
                                            <p:strVal val="#ppt_y"/>
                                          </p:val>
                                        </p:tav>
                                      </p:tavLst>
                                    </p:anim>
                                  </p:childTnLst>
                                </p:cTn>
                              </p:par>
                              <p:par>
                                <p:cTn id="23" presetID="2" presetClass="entr" presetSubtype="4" decel="100000" fill="hold" grpId="0" nodeType="withEffect">
                                  <p:stCondLst>
                                    <p:cond delay="2500"/>
                                  </p:stCondLst>
                                  <p:childTnLst>
                                    <p:set>
                                      <p:cBhvr>
                                        <p:cTn id="24" dur="1" fill="hold">
                                          <p:stCondLst>
                                            <p:cond delay="0"/>
                                          </p:stCondLst>
                                        </p:cTn>
                                        <p:tgtEl>
                                          <p:spTgt spid="17"/>
                                        </p:tgtEl>
                                        <p:attrNameLst>
                                          <p:attrName>style.visibility</p:attrName>
                                        </p:attrNameLst>
                                      </p:cBhvr>
                                      <p:to>
                                        <p:strVal val="visible"/>
                                      </p:to>
                                    </p:set>
                                    <p:anim calcmode="lin" valueType="num">
                                      <p:cBhvr additive="base">
                                        <p:cTn id="25" dur="1000" fill="hold"/>
                                        <p:tgtEl>
                                          <p:spTgt spid="17"/>
                                        </p:tgtEl>
                                        <p:attrNameLst>
                                          <p:attrName>ppt_x</p:attrName>
                                        </p:attrNameLst>
                                      </p:cBhvr>
                                      <p:tavLst>
                                        <p:tav tm="0">
                                          <p:val>
                                            <p:strVal val="#ppt_x"/>
                                          </p:val>
                                        </p:tav>
                                        <p:tav tm="100000">
                                          <p:val>
                                            <p:strVal val="#ppt_x"/>
                                          </p:val>
                                        </p:tav>
                                      </p:tavLst>
                                    </p:anim>
                                    <p:anim calcmode="lin" valueType="num">
                                      <p:cBhvr additive="base">
                                        <p:cTn id="26" dur="1000" fill="hold"/>
                                        <p:tgtEl>
                                          <p:spTgt spid="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2" grpId="0" animBg="1"/>
      <p:bldP spid="9" grpId="0" animBg="1"/>
      <p:bldP spid="10" grpId="0" animBg="1"/>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17782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geometric">
            <a:hlinkClick r:id="" action="ppaction://media"/>
            <a:extLst>
              <a:ext uri="{FF2B5EF4-FFF2-40B4-BE49-F238E27FC236}">
                <a16:creationId xmlns:a16="http://schemas.microsoft.com/office/drawing/2014/main" id="{1801600D-195E-4521-8055-464B5C4D4B65}"/>
              </a:ext>
            </a:extLst>
          </p:cNvPr>
          <p:cNvPicPr>
            <a:picLocks noGrp="1" noChangeAspect="1"/>
          </p:cNvPicPr>
          <p:nvPr>
            <p:ph type="media" sz="quarter" idx="20"/>
            <a:videoFile r:link="rId1"/>
            <p:extLst>
              <p:ext uri="{DAA4B4D4-6D71-4841-9C94-3DE7FCFB9230}">
                <p14:media xmlns:p14="http://schemas.microsoft.com/office/powerpoint/2010/main" r:embed="rId2">
                  <p14:trim st="3384" end="14971.3888"/>
                </p14:media>
              </p:ext>
            </p:extLst>
          </p:nvPr>
        </p:nvPicPr>
        <p:blipFill rotWithShape="1">
          <a:blip r:embed="rId4">
            <a:duotone>
              <a:prstClr val="black"/>
              <a:schemeClr val="accent1">
                <a:tint val="45000"/>
                <a:satMod val="400000"/>
              </a:schemeClr>
            </a:duotone>
          </a:blip>
          <a:srcRect l="10407" t="10407" r="10407" b="10407"/>
          <a:stretch>
            <a:fillRect/>
          </a:stretch>
        </p:blipFill>
        <p:spPr>
          <a:xfrm>
            <a:off x="6350" y="0"/>
            <a:ext cx="12192000" cy="6858000"/>
          </a:xfrm>
        </p:spPr>
      </p:pic>
      <p:sp>
        <p:nvSpPr>
          <p:cNvPr id="37" name="Tijdelijke aanduiding voor tekst 36">
            <a:extLst>
              <a:ext uri="{FF2B5EF4-FFF2-40B4-BE49-F238E27FC236}">
                <a16:creationId xmlns:a16="http://schemas.microsoft.com/office/drawing/2014/main" id="{CF04C97A-7160-4FC3-A691-36ED6572B677}"/>
              </a:ext>
            </a:extLst>
          </p:cNvPr>
          <p:cNvSpPr>
            <a:spLocks noGrp="1"/>
          </p:cNvSpPr>
          <p:nvPr>
            <p:ph type="body" sz="quarter" idx="13"/>
          </p:nvPr>
        </p:nvSpPr>
        <p:spPr/>
        <p:txBody>
          <a:bodyPr/>
          <a:lstStyle/>
          <a:p>
            <a:endParaRPr lang="nl-NL"/>
          </a:p>
        </p:txBody>
      </p:sp>
      <p:sp>
        <p:nvSpPr>
          <p:cNvPr id="38" name="Tijdelijke aanduiding voor tekst 37">
            <a:extLst>
              <a:ext uri="{FF2B5EF4-FFF2-40B4-BE49-F238E27FC236}">
                <a16:creationId xmlns:a16="http://schemas.microsoft.com/office/drawing/2014/main" id="{0D565580-011E-42EE-9FB6-0B5F106FD104}"/>
              </a:ext>
            </a:extLst>
          </p:cNvPr>
          <p:cNvSpPr>
            <a:spLocks noGrp="1"/>
          </p:cNvSpPr>
          <p:nvPr>
            <p:ph type="body" sz="quarter" idx="16"/>
          </p:nvPr>
        </p:nvSpPr>
        <p:spPr/>
        <p:txBody>
          <a:bodyPr/>
          <a:lstStyle/>
          <a:p>
            <a:endParaRPr lang="nl-NL"/>
          </a:p>
        </p:txBody>
      </p:sp>
      <p:sp>
        <p:nvSpPr>
          <p:cNvPr id="39" name="Tijdelijke aanduiding voor tekst 38">
            <a:extLst>
              <a:ext uri="{FF2B5EF4-FFF2-40B4-BE49-F238E27FC236}">
                <a16:creationId xmlns:a16="http://schemas.microsoft.com/office/drawing/2014/main" id="{B33B045B-B2C1-4639-AF1C-7C1A4C231090}"/>
              </a:ext>
            </a:extLst>
          </p:cNvPr>
          <p:cNvSpPr>
            <a:spLocks noGrp="1"/>
          </p:cNvSpPr>
          <p:nvPr>
            <p:ph type="body" sz="quarter" idx="21"/>
          </p:nvPr>
        </p:nvSpPr>
        <p:spPr/>
        <p:txBody>
          <a:bodyPr/>
          <a:lstStyle/>
          <a:p>
            <a:endParaRPr lang="nl-NL"/>
          </a:p>
        </p:txBody>
      </p:sp>
      <p:sp>
        <p:nvSpPr>
          <p:cNvPr id="35" name="Rechthoek 34">
            <a:extLst>
              <a:ext uri="{FF2B5EF4-FFF2-40B4-BE49-F238E27FC236}">
                <a16:creationId xmlns:a16="http://schemas.microsoft.com/office/drawing/2014/main" id="{245BD9FB-D221-4F48-B574-6A2A8476B43A}"/>
              </a:ext>
            </a:extLst>
          </p:cNvPr>
          <p:cNvSpPr/>
          <p:nvPr/>
        </p:nvSpPr>
        <p:spPr>
          <a:xfrm>
            <a:off x="-9524" y="-43542"/>
            <a:ext cx="12361181" cy="7068457"/>
          </a:xfrm>
          <a:prstGeom prst="rect">
            <a:avLst/>
          </a:prstGeom>
          <a:solidFill>
            <a:srgbClr val="FFFFFF">
              <a:alpha val="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NL" dirty="0">
              <a:latin typeface="Arial" charset="0"/>
            </a:endParaRPr>
          </a:p>
        </p:txBody>
      </p:sp>
    </p:spTree>
    <p:extLst>
      <p:ext uri="{BB962C8B-B14F-4D97-AF65-F5344CB8AC3E}">
        <p14:creationId xmlns:p14="http://schemas.microsoft.com/office/powerpoint/2010/main" val="3375739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500"/>
                                        <p:tgtEl>
                                          <p:spTgt spid="10"/>
                                        </p:tgtEl>
                                      </p:cBhvr>
                                    </p:animEffect>
                                  </p:childTnLst>
                                </p:cTn>
                              </p:par>
                              <p:par>
                                <p:cTn id="8" presetID="1" presetClass="mediacall" presetSubtype="0" fill="hold" nodeType="withEffect">
                                  <p:stCondLst>
                                    <p:cond delay="0"/>
                                  </p:stCondLst>
                                  <p:childTnLst>
                                    <p:cmd type="call" cmd="playFrom(0.0)">
                                      <p:cBhvr>
                                        <p:cTn id="9" dur="43549"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0" restart="whenNotActive" fill="hold" evtFilter="cancelBubble" nodeType="interactiveSeq">
                <p:stCondLst>
                  <p:cond evt="onClick" delay="0">
                    <p:tgtEl>
                      <p:spTgt spid="10"/>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10"/>
                                        </p:tgtEl>
                                      </p:cBhvr>
                                    </p:cmd>
                                  </p:childTnLst>
                                </p:cTn>
                              </p:par>
                            </p:childTnLst>
                          </p:cTn>
                        </p:par>
                      </p:childTnLst>
                    </p:cTn>
                  </p:par>
                </p:childTnLst>
              </p:cTn>
              <p:nextCondLst>
                <p:cond evt="onClick" delay="0">
                  <p:tgtEl>
                    <p:spTgt spid="10"/>
                  </p:tgtEl>
                </p:cond>
              </p:nextCondLst>
            </p:seq>
            <p:video>
              <p:cMediaNode vol="80000" mute="1">
                <p:cTn id="15" repeatCount="indefinite" fill="hold" display="0">
                  <p:stCondLst>
                    <p:cond delay="indefinite"/>
                  </p:stCondLst>
                </p:cTn>
                <p:tgtEl>
                  <p:spTgt spid="10"/>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 name="Tijdelijke aanduiding voor afbeelding 49">
            <a:extLst>
              <a:ext uri="{FF2B5EF4-FFF2-40B4-BE49-F238E27FC236}">
                <a16:creationId xmlns:a16="http://schemas.microsoft.com/office/drawing/2014/main" id="{E6FCE558-1315-4AC6-9C99-3F4F24C7FC05}"/>
              </a:ext>
            </a:extLst>
          </p:cNvPr>
          <p:cNvPicPr>
            <a:picLocks noGrp="1" noChangeAspect="1"/>
          </p:cNvPicPr>
          <p:nvPr>
            <p:ph type="pic" sz="quarter" idx="16"/>
          </p:nvPr>
        </p:nvPicPr>
        <p:blipFill>
          <a:blip r:embed="rId2">
            <a:extLst>
              <a:ext uri="{28A0092B-C50C-407E-A947-70E740481C1C}">
                <a14:useLocalDpi xmlns:a14="http://schemas.microsoft.com/office/drawing/2010/main" val="0"/>
              </a:ext>
            </a:extLst>
          </a:blip>
          <a:srcRect l="4" r="4"/>
          <a:stretch>
            <a:fillRect/>
          </a:stretch>
        </p:blipFill>
        <p:spPr/>
      </p:pic>
      <p:sp>
        <p:nvSpPr>
          <p:cNvPr id="163" name="Tijdelijke aanduiding voor tekst 162">
            <a:extLst>
              <a:ext uri="{FF2B5EF4-FFF2-40B4-BE49-F238E27FC236}">
                <a16:creationId xmlns:a16="http://schemas.microsoft.com/office/drawing/2014/main" id="{313A6700-FE33-4691-8370-389D5F291A2E}"/>
              </a:ext>
            </a:extLst>
          </p:cNvPr>
          <p:cNvSpPr>
            <a:spLocks noGrp="1"/>
          </p:cNvSpPr>
          <p:nvPr>
            <p:ph type="body" sz="quarter" idx="17"/>
          </p:nvPr>
        </p:nvSpPr>
        <p:spPr/>
        <p:txBody>
          <a:bodyPr/>
          <a:lstStyle/>
          <a:p>
            <a:endParaRPr lang="nl-NL" dirty="0"/>
          </a:p>
        </p:txBody>
      </p:sp>
      <p:sp>
        <p:nvSpPr>
          <p:cNvPr id="17" name="Tijdelijke aanduiding voor verticale tekst 16">
            <a:extLst>
              <a:ext uri="{FF2B5EF4-FFF2-40B4-BE49-F238E27FC236}">
                <a16:creationId xmlns:a16="http://schemas.microsoft.com/office/drawing/2014/main" id="{AFFB094F-B2F5-4475-BF7C-98832C3F397A}"/>
              </a:ext>
            </a:extLst>
          </p:cNvPr>
          <p:cNvSpPr>
            <a:spLocks noGrp="1"/>
          </p:cNvSpPr>
          <p:nvPr>
            <p:ph type="body" orient="vert" idx="15"/>
          </p:nvPr>
        </p:nvSpPr>
        <p:spPr/>
        <p:txBody>
          <a:bodyPr/>
          <a:lstStyle/>
          <a:p>
            <a:pPr lvl="3"/>
            <a:endParaRPr lang="nl-NL" sz="100" dirty="0">
              <a:solidFill>
                <a:schemeClr val="bg1"/>
              </a:solidFill>
            </a:endParaRPr>
          </a:p>
        </p:txBody>
      </p:sp>
      <p:sp>
        <p:nvSpPr>
          <p:cNvPr id="164" name="Tijdelijke aanduiding voor tekst 163">
            <a:extLst>
              <a:ext uri="{FF2B5EF4-FFF2-40B4-BE49-F238E27FC236}">
                <a16:creationId xmlns:a16="http://schemas.microsoft.com/office/drawing/2014/main" id="{25745F9E-D019-400D-AAEC-2E513029DCDB}"/>
              </a:ext>
            </a:extLst>
          </p:cNvPr>
          <p:cNvSpPr>
            <a:spLocks noGrp="1"/>
          </p:cNvSpPr>
          <p:nvPr>
            <p:ph type="body" sz="quarter" idx="18"/>
          </p:nvPr>
        </p:nvSpPr>
        <p:spPr>
          <a:xfrm>
            <a:off x="1245704" y="1627647"/>
            <a:ext cx="5394582" cy="630362"/>
          </a:xfrm>
        </p:spPr>
        <p:txBody>
          <a:bodyPr/>
          <a:lstStyle/>
          <a:p>
            <a:r>
              <a:rPr lang="nl-NL" dirty="0">
                <a:latin typeface="Arial" charset="0"/>
                <a:ea typeface="Arial" charset="0"/>
                <a:cs typeface="Arial" charset="0"/>
              </a:rPr>
              <a:t>Building </a:t>
            </a:r>
            <a:r>
              <a:rPr lang="nl-NL" dirty="0" err="1">
                <a:latin typeface="Arial" charset="0"/>
                <a:ea typeface="Arial" charset="0"/>
                <a:cs typeface="Arial" charset="0"/>
              </a:rPr>
              <a:t>your</a:t>
            </a:r>
            <a:r>
              <a:rPr lang="nl-NL" dirty="0">
                <a:latin typeface="Arial" charset="0"/>
                <a:ea typeface="Arial" charset="0"/>
                <a:cs typeface="Arial" charset="0"/>
              </a:rPr>
              <a:t> </a:t>
            </a:r>
            <a:r>
              <a:rPr lang="nl-NL" dirty="0" err="1">
                <a:latin typeface="Arial" charset="0"/>
                <a:ea typeface="Arial" charset="0"/>
                <a:cs typeface="Arial" charset="0"/>
              </a:rPr>
              <a:t>own</a:t>
            </a:r>
            <a:endParaRPr lang="nl-NL" dirty="0">
              <a:latin typeface="Arial" charset="0"/>
              <a:ea typeface="Arial" charset="0"/>
              <a:cs typeface="Arial" charset="0"/>
            </a:endParaRPr>
          </a:p>
        </p:txBody>
      </p:sp>
      <p:sp>
        <p:nvSpPr>
          <p:cNvPr id="165" name="Tijdelijke aanduiding voor tekst 164">
            <a:extLst>
              <a:ext uri="{FF2B5EF4-FFF2-40B4-BE49-F238E27FC236}">
                <a16:creationId xmlns:a16="http://schemas.microsoft.com/office/drawing/2014/main" id="{CE5BA4F8-3099-4E43-9034-9FD56760FC74}"/>
              </a:ext>
            </a:extLst>
          </p:cNvPr>
          <p:cNvSpPr>
            <a:spLocks noGrp="1"/>
          </p:cNvSpPr>
          <p:nvPr>
            <p:ph type="body" sz="quarter" idx="19"/>
          </p:nvPr>
        </p:nvSpPr>
        <p:spPr>
          <a:xfrm>
            <a:off x="1245704" y="2258009"/>
            <a:ext cx="4255210" cy="630362"/>
          </a:xfrm>
        </p:spPr>
        <p:txBody>
          <a:bodyPr/>
          <a:lstStyle/>
          <a:p>
            <a:r>
              <a:rPr lang="nl-NL" dirty="0">
                <a:latin typeface="Arial" charset="0"/>
                <a:ea typeface="Arial" charset="0"/>
                <a:cs typeface="Arial" charset="0"/>
              </a:rPr>
              <a:t>Assistant</a:t>
            </a:r>
          </a:p>
        </p:txBody>
      </p:sp>
      <p:sp>
        <p:nvSpPr>
          <p:cNvPr id="166" name="Tijdelijke aanduiding voor tekst 165">
            <a:extLst>
              <a:ext uri="{FF2B5EF4-FFF2-40B4-BE49-F238E27FC236}">
                <a16:creationId xmlns:a16="http://schemas.microsoft.com/office/drawing/2014/main" id="{496A06E0-DF03-4173-A610-E8600F538806}"/>
              </a:ext>
            </a:extLst>
          </p:cNvPr>
          <p:cNvSpPr>
            <a:spLocks noGrp="1"/>
          </p:cNvSpPr>
          <p:nvPr>
            <p:ph type="body" sz="quarter" idx="20"/>
          </p:nvPr>
        </p:nvSpPr>
        <p:spPr>
          <a:xfrm>
            <a:off x="1245704" y="2974758"/>
            <a:ext cx="4255210" cy="378222"/>
          </a:xfrm>
        </p:spPr>
        <p:txBody>
          <a:bodyPr/>
          <a:lstStyle/>
          <a:p>
            <a:r>
              <a:rPr lang="nl-NL" dirty="0">
                <a:latin typeface="Arial" charset="0"/>
                <a:ea typeface="Arial" charset="0"/>
                <a:cs typeface="Arial" charset="0"/>
              </a:rPr>
              <a:t>05-03-2019</a:t>
            </a:r>
          </a:p>
        </p:txBody>
      </p:sp>
      <p:pic>
        <p:nvPicPr>
          <p:cNvPr id="1026" name="Picture 2" descr="https://lh6.googleusercontent.com/B3fsp3E70cECCUeeHzY0eKNWR539xZqriOzhrjkNV5RD85KAjkXBYbtmnnJ1dogkfeCeCepWVUBGS3CrufdimcjXf9fzG1_dDFQDZDILsjey87_X3fv668xABGSJJ3mQFWv1p0VbBm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73309" y="2610121"/>
            <a:ext cx="4606254" cy="4606254"/>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0316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1+#ppt_w/2"/>
                                          </p:val>
                                        </p:tav>
                                        <p:tav tm="100000">
                                          <p:val>
                                            <p:strVal val="#ppt_x"/>
                                          </p:val>
                                        </p:tav>
                                      </p:tavLst>
                                    </p:anim>
                                    <p:anim calcmode="lin" valueType="num">
                                      <p:cBhvr additive="base">
                                        <p:cTn id="8" dur="500" fill="hold"/>
                                        <p:tgtEl>
                                          <p:spTgt spid="10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tekst 1"/>
          <p:cNvSpPr>
            <a:spLocks noGrp="1"/>
          </p:cNvSpPr>
          <p:nvPr>
            <p:ph type="body" sz="quarter" idx="15"/>
          </p:nvPr>
        </p:nvSpPr>
        <p:spPr/>
        <p:txBody>
          <a:bodyPr/>
          <a:lstStyle/>
          <a:p>
            <a:endParaRPr lang="nl-NL" dirty="0"/>
          </a:p>
        </p:txBody>
      </p:sp>
      <p:sp>
        <p:nvSpPr>
          <p:cNvPr id="3" name="Titel 2"/>
          <p:cNvSpPr>
            <a:spLocks noGrp="1"/>
          </p:cNvSpPr>
          <p:nvPr>
            <p:ph type="title"/>
          </p:nvPr>
        </p:nvSpPr>
        <p:spPr/>
        <p:txBody>
          <a:bodyPr/>
          <a:lstStyle/>
          <a:p>
            <a:r>
              <a:rPr lang="nl-NL" dirty="0" err="1">
                <a:latin typeface="Arial" charset="0"/>
                <a:ea typeface="Arial" charset="0"/>
                <a:cs typeface="Arial" charset="0"/>
              </a:rPr>
              <a:t>Who</a:t>
            </a:r>
            <a:r>
              <a:rPr lang="nl-NL" dirty="0">
                <a:latin typeface="Arial" charset="0"/>
                <a:ea typeface="Arial" charset="0"/>
                <a:cs typeface="Arial" charset="0"/>
              </a:rPr>
              <a:t> we are</a:t>
            </a:r>
          </a:p>
        </p:txBody>
      </p:sp>
      <p:sp>
        <p:nvSpPr>
          <p:cNvPr id="5" name="Tijdelijke aanduiding voor dianummer 4"/>
          <p:cNvSpPr>
            <a:spLocks noGrp="1"/>
          </p:cNvSpPr>
          <p:nvPr>
            <p:ph type="sldNum" sz="quarter" idx="12"/>
          </p:nvPr>
        </p:nvSpPr>
        <p:spPr/>
        <p:txBody>
          <a:bodyPr/>
          <a:lstStyle/>
          <a:p>
            <a:fld id="{7AD0FE45-509C-4BDF-9EDE-64426F8DF3D2}" type="slidenum">
              <a:rPr lang="nl-NL" smtClean="0"/>
              <a:t>5</a:t>
            </a:fld>
            <a:endParaRPr lang="nl-NL"/>
          </a:p>
        </p:txBody>
      </p:sp>
      <p:sp>
        <p:nvSpPr>
          <p:cNvPr id="6" name="Tijdelijke aanduiding voor tekst 5"/>
          <p:cNvSpPr>
            <a:spLocks noGrp="1"/>
          </p:cNvSpPr>
          <p:nvPr>
            <p:ph type="body" sz="quarter" idx="13"/>
          </p:nvPr>
        </p:nvSpPr>
        <p:spPr/>
        <p:txBody>
          <a:bodyPr/>
          <a:lstStyle/>
          <a:p>
            <a:endParaRPr lang="nl-NL"/>
          </a:p>
        </p:txBody>
      </p:sp>
      <p:sp>
        <p:nvSpPr>
          <p:cNvPr id="7" name="Tijdelijke aanduiding voor tekst 6"/>
          <p:cNvSpPr>
            <a:spLocks noGrp="1"/>
          </p:cNvSpPr>
          <p:nvPr>
            <p:ph type="body" sz="quarter" idx="16"/>
          </p:nvPr>
        </p:nvSpPr>
        <p:spPr/>
        <p:txBody>
          <a:bodyPr/>
          <a:lstStyle/>
          <a:p>
            <a:endParaRPr lang="nl-NL"/>
          </a:p>
        </p:txBody>
      </p:sp>
      <p:pic>
        <p:nvPicPr>
          <p:cNvPr id="16" name="Google Shape;257;p25"/>
          <p:cNvPicPr preferRelativeResize="0"/>
          <p:nvPr/>
        </p:nvPicPr>
        <p:blipFill rotWithShape="1">
          <a:blip r:embed="rId2">
            <a:alphaModFix/>
          </a:blip>
          <a:srcRect l="5216" r="4055"/>
          <a:stretch/>
        </p:blipFill>
        <p:spPr>
          <a:xfrm>
            <a:off x="3984449" y="2516779"/>
            <a:ext cx="1814854" cy="1768124"/>
          </a:xfrm>
          <a:prstGeom prst="ellipse">
            <a:avLst/>
          </a:prstGeom>
          <a:noFill/>
          <a:ln>
            <a:noFill/>
          </a:ln>
        </p:spPr>
      </p:pic>
      <p:pic>
        <p:nvPicPr>
          <p:cNvPr id="17" name="Google Shape;258;p25"/>
          <p:cNvPicPr preferRelativeResize="0"/>
          <p:nvPr/>
        </p:nvPicPr>
        <p:blipFill>
          <a:blip r:embed="rId3">
            <a:alphaModFix/>
          </a:blip>
          <a:stretch>
            <a:fillRect/>
          </a:stretch>
        </p:blipFill>
        <p:spPr>
          <a:xfrm>
            <a:off x="6710785" y="2544938"/>
            <a:ext cx="1765938" cy="1768124"/>
          </a:xfrm>
          <a:prstGeom prst="ellipse">
            <a:avLst/>
          </a:prstGeom>
          <a:noFill/>
          <a:ln>
            <a:noFill/>
          </a:ln>
        </p:spPr>
      </p:pic>
      <p:sp>
        <p:nvSpPr>
          <p:cNvPr id="18" name="Google Shape;259;p25"/>
          <p:cNvSpPr txBox="1"/>
          <p:nvPr/>
        </p:nvSpPr>
        <p:spPr>
          <a:xfrm>
            <a:off x="3674027" y="4341387"/>
            <a:ext cx="2586727" cy="64955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err="1">
                <a:latin typeface="Arial" charset="0"/>
                <a:ea typeface="Arial" charset="0"/>
                <a:cs typeface="Arial" charset="0"/>
              </a:rPr>
              <a:t>Matthisk</a:t>
            </a:r>
            <a:r>
              <a:rPr lang="en" dirty="0">
                <a:latin typeface="Arial" charset="0"/>
                <a:ea typeface="Arial" charset="0"/>
                <a:cs typeface="Arial" charset="0"/>
              </a:rPr>
              <a:t> </a:t>
            </a:r>
            <a:r>
              <a:rPr lang="en" dirty="0" err="1">
                <a:latin typeface="Arial" charset="0"/>
                <a:ea typeface="Arial" charset="0"/>
                <a:cs typeface="Arial" charset="0"/>
              </a:rPr>
              <a:t>Heimensen</a:t>
            </a:r>
            <a:endParaRPr dirty="0">
              <a:latin typeface="Arial" charset="0"/>
              <a:ea typeface="Arial" charset="0"/>
              <a:cs typeface="Arial" charset="0"/>
            </a:endParaRPr>
          </a:p>
        </p:txBody>
      </p:sp>
      <p:sp>
        <p:nvSpPr>
          <p:cNvPr id="19" name="Google Shape;260;p25"/>
          <p:cNvSpPr txBox="1"/>
          <p:nvPr/>
        </p:nvSpPr>
        <p:spPr>
          <a:xfrm>
            <a:off x="6467864" y="4341387"/>
            <a:ext cx="2251779" cy="649557"/>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Arial" charset="0"/>
                <a:ea typeface="Arial" charset="0"/>
                <a:cs typeface="Arial" charset="0"/>
              </a:rPr>
              <a:t>Mike </a:t>
            </a:r>
            <a:r>
              <a:rPr lang="en" dirty="0" err="1">
                <a:latin typeface="Arial" charset="0"/>
                <a:ea typeface="Arial" charset="0"/>
                <a:cs typeface="Arial" charset="0"/>
              </a:rPr>
              <a:t>Woudenberg</a:t>
            </a:r>
            <a:endParaRPr dirty="0">
              <a:latin typeface="Arial" charset="0"/>
              <a:ea typeface="Arial" charset="0"/>
              <a:cs typeface="Arial" charset="0"/>
            </a:endParaRPr>
          </a:p>
        </p:txBody>
      </p:sp>
    </p:spTree>
    <p:extLst>
      <p:ext uri="{BB962C8B-B14F-4D97-AF65-F5344CB8AC3E}">
        <p14:creationId xmlns:p14="http://schemas.microsoft.com/office/powerpoint/2010/main" val="2096093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5525FB91-DFBC-5D42-8B79-F3B2894D9C0F}"/>
              </a:ext>
            </a:extLst>
          </p:cNvPr>
          <p:cNvSpPr>
            <a:spLocks noGrp="1"/>
          </p:cNvSpPr>
          <p:nvPr>
            <p:ph type="sldNum" sz="quarter" idx="12"/>
          </p:nvPr>
        </p:nvSpPr>
        <p:spPr/>
        <p:txBody>
          <a:bodyPr/>
          <a:lstStyle/>
          <a:p>
            <a:fld id="{7AD0FE45-509C-4BDF-9EDE-64426F8DF3D2}" type="slidenum">
              <a:rPr lang="nl-NL" smtClean="0"/>
              <a:t>6</a:t>
            </a:fld>
            <a:endParaRPr lang="nl-NL"/>
          </a:p>
        </p:txBody>
      </p:sp>
      <p:sp>
        <p:nvSpPr>
          <p:cNvPr id="6" name="Text Placeholder 5">
            <a:extLst>
              <a:ext uri="{FF2B5EF4-FFF2-40B4-BE49-F238E27FC236}">
                <a16:creationId xmlns:a16="http://schemas.microsoft.com/office/drawing/2014/main" id="{F669E034-A223-D442-AAFB-50030CF501F8}"/>
              </a:ext>
            </a:extLst>
          </p:cNvPr>
          <p:cNvSpPr>
            <a:spLocks noGrp="1"/>
          </p:cNvSpPr>
          <p:nvPr>
            <p:ph type="body" sz="quarter" idx="13"/>
          </p:nvPr>
        </p:nvSpPr>
        <p:spPr/>
        <p:txBody>
          <a:bodyPr/>
          <a:lstStyle/>
          <a:p>
            <a:endParaRPr lang="en-US" dirty="0"/>
          </a:p>
        </p:txBody>
      </p:sp>
      <p:sp>
        <p:nvSpPr>
          <p:cNvPr id="7" name="Text Placeholder 6">
            <a:extLst>
              <a:ext uri="{FF2B5EF4-FFF2-40B4-BE49-F238E27FC236}">
                <a16:creationId xmlns:a16="http://schemas.microsoft.com/office/drawing/2014/main" id="{7939B2FC-EF5B-BE44-AD54-D8B172A91521}"/>
              </a:ext>
            </a:extLst>
          </p:cNvPr>
          <p:cNvSpPr>
            <a:spLocks noGrp="1"/>
          </p:cNvSpPr>
          <p:nvPr>
            <p:ph type="body" sz="quarter" idx="16"/>
          </p:nvPr>
        </p:nvSpPr>
        <p:spPr/>
        <p:txBody>
          <a:bodyPr/>
          <a:lstStyle/>
          <a:p>
            <a:endParaRPr lang="en-US"/>
          </a:p>
        </p:txBody>
      </p:sp>
      <p:pic>
        <p:nvPicPr>
          <p:cNvPr id="9" name="Picture 8">
            <a:extLst>
              <a:ext uri="{FF2B5EF4-FFF2-40B4-BE49-F238E27FC236}">
                <a16:creationId xmlns:a16="http://schemas.microsoft.com/office/drawing/2014/main" id="{6DCA1889-570D-B140-97A0-A9326FC8E792}"/>
              </a:ext>
            </a:extLst>
          </p:cNvPr>
          <p:cNvPicPr>
            <a:picLocks noChangeAspect="1"/>
          </p:cNvPicPr>
          <p:nvPr/>
        </p:nvPicPr>
        <p:blipFill rotWithShape="1">
          <a:blip r:embed="rId2">
            <a:extLst>
              <a:ext uri="{28A0092B-C50C-407E-A947-70E740481C1C}">
                <a14:useLocalDpi xmlns:a14="http://schemas.microsoft.com/office/drawing/2010/main" val="0"/>
              </a:ext>
            </a:extLst>
          </a:blip>
          <a:srcRect l="22060" t="5459" r="17656" b="5374"/>
          <a:stretch/>
        </p:blipFill>
        <p:spPr>
          <a:xfrm>
            <a:off x="3024832" y="302598"/>
            <a:ext cx="6763734" cy="6252804"/>
          </a:xfrm>
          <a:prstGeom prst="rect">
            <a:avLst/>
          </a:prstGeom>
        </p:spPr>
      </p:pic>
    </p:spTree>
    <p:extLst>
      <p:ext uri="{BB962C8B-B14F-4D97-AF65-F5344CB8AC3E}">
        <p14:creationId xmlns:p14="http://schemas.microsoft.com/office/powerpoint/2010/main" val="4224583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43F4E56-24D8-4448-83D4-314A75E26B53}"/>
              </a:ext>
            </a:extLst>
          </p:cNvPr>
          <p:cNvSpPr>
            <a:spLocks noGrp="1"/>
          </p:cNvSpPr>
          <p:nvPr>
            <p:ph type="sldNum" sz="quarter" idx="12"/>
          </p:nvPr>
        </p:nvSpPr>
        <p:spPr/>
        <p:txBody>
          <a:bodyPr/>
          <a:lstStyle/>
          <a:p>
            <a:fld id="{7AD0FE45-509C-4BDF-9EDE-64426F8DF3D2}" type="slidenum">
              <a:rPr lang="nl-NL" smtClean="0"/>
              <a:t>7</a:t>
            </a:fld>
            <a:endParaRPr lang="nl-NL"/>
          </a:p>
        </p:txBody>
      </p:sp>
      <p:sp>
        <p:nvSpPr>
          <p:cNvPr id="6" name="Text Placeholder 5">
            <a:extLst>
              <a:ext uri="{FF2B5EF4-FFF2-40B4-BE49-F238E27FC236}">
                <a16:creationId xmlns:a16="http://schemas.microsoft.com/office/drawing/2014/main" id="{3C5F0952-50D0-DD47-BA7E-7AD51A772B2C}"/>
              </a:ext>
            </a:extLst>
          </p:cNvPr>
          <p:cNvSpPr>
            <a:spLocks noGrp="1"/>
          </p:cNvSpPr>
          <p:nvPr>
            <p:ph type="body" sz="quarter" idx="13"/>
          </p:nvPr>
        </p:nvSpPr>
        <p:spPr/>
        <p:txBody>
          <a:bodyPr/>
          <a:lstStyle/>
          <a:p>
            <a:endParaRPr lang="en-US"/>
          </a:p>
        </p:txBody>
      </p:sp>
      <p:sp>
        <p:nvSpPr>
          <p:cNvPr id="7" name="Text Placeholder 6">
            <a:extLst>
              <a:ext uri="{FF2B5EF4-FFF2-40B4-BE49-F238E27FC236}">
                <a16:creationId xmlns:a16="http://schemas.microsoft.com/office/drawing/2014/main" id="{7F6F209D-AFE5-3C41-B943-D10FDBF2E104}"/>
              </a:ext>
            </a:extLst>
          </p:cNvPr>
          <p:cNvSpPr>
            <a:spLocks noGrp="1"/>
          </p:cNvSpPr>
          <p:nvPr>
            <p:ph type="body" sz="quarter" idx="16"/>
          </p:nvPr>
        </p:nvSpPr>
        <p:spPr/>
        <p:txBody>
          <a:bodyPr/>
          <a:lstStyle/>
          <a:p>
            <a:endParaRPr lang="en-US"/>
          </a:p>
        </p:txBody>
      </p:sp>
      <p:pic>
        <p:nvPicPr>
          <p:cNvPr id="1027" name="Picture 3" descr="Google Assistant comes to iPhone, adds alerts, hands-free ...">
            <a:extLst>
              <a:ext uri="{FF2B5EF4-FFF2-40B4-BE49-F238E27FC236}">
                <a16:creationId xmlns:a16="http://schemas.microsoft.com/office/drawing/2014/main" id="{376AEEC0-9716-A941-A101-D532C062296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967" r="12959"/>
          <a:stretch/>
        </p:blipFill>
        <p:spPr bwMode="auto">
          <a:xfrm>
            <a:off x="1019351" y="3032078"/>
            <a:ext cx="2812584" cy="222594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ialogflow on Twitter: &quot;Simplify your fulfillment code with the new Dialogflow Fulfillment ...">
            <a:extLst>
              <a:ext uri="{FF2B5EF4-FFF2-40B4-BE49-F238E27FC236}">
                <a16:creationId xmlns:a16="http://schemas.microsoft.com/office/drawing/2014/main" id="{4C571FB1-4229-884E-8A37-EF08F710C3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0067" y="1587761"/>
            <a:ext cx="2446842" cy="244684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9E51BCD-EE8F-E44A-BC68-174A181CE9CC}"/>
              </a:ext>
            </a:extLst>
          </p:cNvPr>
          <p:cNvSpPr txBox="1"/>
          <p:nvPr/>
        </p:nvSpPr>
        <p:spPr>
          <a:xfrm>
            <a:off x="1483182" y="5258024"/>
            <a:ext cx="1738489" cy="369332"/>
          </a:xfrm>
          <a:prstGeom prst="rect">
            <a:avLst/>
          </a:prstGeom>
          <a:noFill/>
        </p:spPr>
        <p:txBody>
          <a:bodyPr wrap="none" rtlCol="0">
            <a:spAutoFit/>
          </a:bodyPr>
          <a:lstStyle/>
          <a:p>
            <a:r>
              <a:rPr lang="en-US" b="1" dirty="0"/>
              <a:t>Google </a:t>
            </a:r>
            <a:r>
              <a:rPr lang="en-US" dirty="0"/>
              <a:t>Assistant</a:t>
            </a:r>
          </a:p>
        </p:txBody>
      </p:sp>
      <p:sp>
        <p:nvSpPr>
          <p:cNvPr id="13" name="TextBox 12">
            <a:extLst>
              <a:ext uri="{FF2B5EF4-FFF2-40B4-BE49-F238E27FC236}">
                <a16:creationId xmlns:a16="http://schemas.microsoft.com/office/drawing/2014/main" id="{C457BAE1-636F-D14C-B921-733F5E001E79}"/>
              </a:ext>
            </a:extLst>
          </p:cNvPr>
          <p:cNvSpPr txBox="1"/>
          <p:nvPr/>
        </p:nvSpPr>
        <p:spPr>
          <a:xfrm>
            <a:off x="8975855" y="3955215"/>
            <a:ext cx="1213345" cy="335756"/>
          </a:xfrm>
          <a:prstGeom prst="rect">
            <a:avLst/>
          </a:prstGeom>
          <a:noFill/>
        </p:spPr>
        <p:txBody>
          <a:bodyPr wrap="none" rtlCol="0">
            <a:spAutoFit/>
          </a:bodyPr>
          <a:lstStyle/>
          <a:p>
            <a:r>
              <a:rPr lang="en-US" b="1" dirty="0" err="1"/>
              <a:t>Dialogflow</a:t>
            </a:r>
            <a:endParaRPr lang="en-US" dirty="0"/>
          </a:p>
        </p:txBody>
      </p:sp>
    </p:spTree>
    <p:extLst>
      <p:ext uri="{BB962C8B-B14F-4D97-AF65-F5344CB8AC3E}">
        <p14:creationId xmlns:p14="http://schemas.microsoft.com/office/powerpoint/2010/main" val="3236527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443F4E56-24D8-4448-83D4-314A75E26B53}"/>
              </a:ext>
            </a:extLst>
          </p:cNvPr>
          <p:cNvSpPr>
            <a:spLocks noGrp="1"/>
          </p:cNvSpPr>
          <p:nvPr>
            <p:ph type="sldNum" sz="quarter" idx="12"/>
          </p:nvPr>
        </p:nvSpPr>
        <p:spPr/>
        <p:txBody>
          <a:bodyPr/>
          <a:lstStyle/>
          <a:p>
            <a:fld id="{7AD0FE45-509C-4BDF-9EDE-64426F8DF3D2}" type="slidenum">
              <a:rPr lang="nl-NL" smtClean="0"/>
              <a:t>8</a:t>
            </a:fld>
            <a:endParaRPr lang="nl-NL"/>
          </a:p>
        </p:txBody>
      </p:sp>
      <p:sp>
        <p:nvSpPr>
          <p:cNvPr id="6" name="Text Placeholder 5">
            <a:extLst>
              <a:ext uri="{FF2B5EF4-FFF2-40B4-BE49-F238E27FC236}">
                <a16:creationId xmlns:a16="http://schemas.microsoft.com/office/drawing/2014/main" id="{3C5F0952-50D0-DD47-BA7E-7AD51A772B2C}"/>
              </a:ext>
            </a:extLst>
          </p:cNvPr>
          <p:cNvSpPr>
            <a:spLocks noGrp="1"/>
          </p:cNvSpPr>
          <p:nvPr>
            <p:ph type="body" sz="quarter" idx="13"/>
          </p:nvPr>
        </p:nvSpPr>
        <p:spPr/>
        <p:txBody>
          <a:bodyPr/>
          <a:lstStyle/>
          <a:p>
            <a:endParaRPr lang="en-US"/>
          </a:p>
        </p:txBody>
      </p:sp>
      <p:sp>
        <p:nvSpPr>
          <p:cNvPr id="7" name="Text Placeholder 6">
            <a:extLst>
              <a:ext uri="{FF2B5EF4-FFF2-40B4-BE49-F238E27FC236}">
                <a16:creationId xmlns:a16="http://schemas.microsoft.com/office/drawing/2014/main" id="{7F6F209D-AFE5-3C41-B943-D10FDBF2E104}"/>
              </a:ext>
            </a:extLst>
          </p:cNvPr>
          <p:cNvSpPr>
            <a:spLocks noGrp="1"/>
          </p:cNvSpPr>
          <p:nvPr>
            <p:ph type="body" sz="quarter" idx="16"/>
          </p:nvPr>
        </p:nvSpPr>
        <p:spPr/>
        <p:txBody>
          <a:bodyPr/>
          <a:lstStyle/>
          <a:p>
            <a:endParaRPr lang="en-US"/>
          </a:p>
        </p:txBody>
      </p:sp>
      <p:pic>
        <p:nvPicPr>
          <p:cNvPr id="1027" name="Picture 3" descr="Google Assistant comes to iPhone, adds alerts, hands-free ...">
            <a:extLst>
              <a:ext uri="{FF2B5EF4-FFF2-40B4-BE49-F238E27FC236}">
                <a16:creationId xmlns:a16="http://schemas.microsoft.com/office/drawing/2014/main" id="{376AEEC0-9716-A941-A101-D532C062296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967" r="12959"/>
          <a:stretch/>
        </p:blipFill>
        <p:spPr bwMode="auto">
          <a:xfrm>
            <a:off x="1019351" y="3032078"/>
            <a:ext cx="2812584" cy="222594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ialogflow on Twitter: &quot;Simplify your fulfillment code with the new Dialogflow Fulfillment ...">
            <a:extLst>
              <a:ext uri="{FF2B5EF4-FFF2-40B4-BE49-F238E27FC236}">
                <a16:creationId xmlns:a16="http://schemas.microsoft.com/office/drawing/2014/main" id="{4C571FB1-4229-884E-8A37-EF08F710C3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60067" y="1587761"/>
            <a:ext cx="2446842" cy="244684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29E51BCD-EE8F-E44A-BC68-174A181CE9CC}"/>
              </a:ext>
            </a:extLst>
          </p:cNvPr>
          <p:cNvSpPr txBox="1"/>
          <p:nvPr/>
        </p:nvSpPr>
        <p:spPr>
          <a:xfrm>
            <a:off x="1483182" y="5258024"/>
            <a:ext cx="1738489" cy="369332"/>
          </a:xfrm>
          <a:prstGeom prst="rect">
            <a:avLst/>
          </a:prstGeom>
          <a:noFill/>
        </p:spPr>
        <p:txBody>
          <a:bodyPr wrap="none" rtlCol="0">
            <a:spAutoFit/>
          </a:bodyPr>
          <a:lstStyle/>
          <a:p>
            <a:r>
              <a:rPr lang="en-US" b="1" dirty="0"/>
              <a:t>Google </a:t>
            </a:r>
            <a:r>
              <a:rPr lang="en-US" dirty="0"/>
              <a:t>Assistant</a:t>
            </a:r>
          </a:p>
        </p:txBody>
      </p:sp>
      <p:sp>
        <p:nvSpPr>
          <p:cNvPr id="13" name="TextBox 12">
            <a:extLst>
              <a:ext uri="{FF2B5EF4-FFF2-40B4-BE49-F238E27FC236}">
                <a16:creationId xmlns:a16="http://schemas.microsoft.com/office/drawing/2014/main" id="{C457BAE1-636F-D14C-B921-733F5E001E79}"/>
              </a:ext>
            </a:extLst>
          </p:cNvPr>
          <p:cNvSpPr txBox="1"/>
          <p:nvPr/>
        </p:nvSpPr>
        <p:spPr>
          <a:xfrm>
            <a:off x="8975855" y="3955215"/>
            <a:ext cx="1213345" cy="335756"/>
          </a:xfrm>
          <a:prstGeom prst="rect">
            <a:avLst/>
          </a:prstGeom>
          <a:noFill/>
        </p:spPr>
        <p:txBody>
          <a:bodyPr wrap="none" rtlCol="0">
            <a:spAutoFit/>
          </a:bodyPr>
          <a:lstStyle/>
          <a:p>
            <a:r>
              <a:rPr lang="en-US" b="1" dirty="0" err="1"/>
              <a:t>Dialogflow</a:t>
            </a:r>
            <a:endParaRPr lang="en-US" dirty="0"/>
          </a:p>
        </p:txBody>
      </p:sp>
      <p:sp>
        <p:nvSpPr>
          <p:cNvPr id="9" name="TextBox 8">
            <a:extLst>
              <a:ext uri="{FF2B5EF4-FFF2-40B4-BE49-F238E27FC236}">
                <a16:creationId xmlns:a16="http://schemas.microsoft.com/office/drawing/2014/main" id="{38F41F2F-1DB8-E14D-ADE6-56B9F793A934}"/>
              </a:ext>
            </a:extLst>
          </p:cNvPr>
          <p:cNvSpPr txBox="1"/>
          <p:nvPr/>
        </p:nvSpPr>
        <p:spPr>
          <a:xfrm>
            <a:off x="1755203" y="2164851"/>
            <a:ext cx="1334724" cy="646331"/>
          </a:xfrm>
          <a:prstGeom prst="rect">
            <a:avLst/>
          </a:prstGeom>
          <a:noFill/>
        </p:spPr>
        <p:txBody>
          <a:bodyPr wrap="none" rtlCol="0">
            <a:spAutoFit/>
          </a:bodyPr>
          <a:lstStyle/>
          <a:p>
            <a:r>
              <a:rPr lang="en-US" i="1" dirty="0"/>
              <a:t>OK Google,</a:t>
            </a:r>
          </a:p>
          <a:p>
            <a:r>
              <a:rPr lang="en-US" i="1" dirty="0"/>
              <a:t>Talk to XKEA</a:t>
            </a:r>
          </a:p>
        </p:txBody>
      </p:sp>
      <p:sp>
        <p:nvSpPr>
          <p:cNvPr id="12" name="Right Arrow 11">
            <a:extLst>
              <a:ext uri="{FF2B5EF4-FFF2-40B4-BE49-F238E27FC236}">
                <a16:creationId xmlns:a16="http://schemas.microsoft.com/office/drawing/2014/main" id="{F01D537E-4468-3144-B68C-505B9DD60359}"/>
              </a:ext>
            </a:extLst>
          </p:cNvPr>
          <p:cNvSpPr/>
          <p:nvPr/>
        </p:nvSpPr>
        <p:spPr>
          <a:xfrm>
            <a:off x="4006244" y="2462281"/>
            <a:ext cx="3849730" cy="2895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5071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1"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dissolv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E4057049-20E7-BA41-B403-6CF15BABEECB}"/>
              </a:ext>
            </a:extLst>
          </p:cNvPr>
          <p:cNvSpPr>
            <a:spLocks noGrp="1"/>
          </p:cNvSpPr>
          <p:nvPr>
            <p:ph type="ftr" sz="quarter" idx="11"/>
          </p:nvPr>
        </p:nvSpPr>
        <p:spPr/>
        <p:txBody>
          <a:bodyPr/>
          <a:lstStyle/>
          <a:p>
            <a:r>
              <a:rPr lang="nl-NL"/>
              <a:t>&lt;Plaats hier je voettekst&gt;</a:t>
            </a:r>
            <a:endParaRPr lang="nl-NL" dirty="0"/>
          </a:p>
        </p:txBody>
      </p:sp>
      <p:sp>
        <p:nvSpPr>
          <p:cNvPr id="5" name="Slide Number Placeholder 4">
            <a:extLst>
              <a:ext uri="{FF2B5EF4-FFF2-40B4-BE49-F238E27FC236}">
                <a16:creationId xmlns:a16="http://schemas.microsoft.com/office/drawing/2014/main" id="{CF108C9D-236A-BF46-A873-0B65AAA56D13}"/>
              </a:ext>
            </a:extLst>
          </p:cNvPr>
          <p:cNvSpPr>
            <a:spLocks noGrp="1"/>
          </p:cNvSpPr>
          <p:nvPr>
            <p:ph type="sldNum" sz="quarter" idx="12"/>
          </p:nvPr>
        </p:nvSpPr>
        <p:spPr/>
        <p:txBody>
          <a:bodyPr/>
          <a:lstStyle/>
          <a:p>
            <a:fld id="{7AD0FE45-509C-4BDF-9EDE-64426F8DF3D2}" type="slidenum">
              <a:rPr lang="nl-NL" smtClean="0"/>
              <a:t>9</a:t>
            </a:fld>
            <a:endParaRPr lang="nl-NL"/>
          </a:p>
        </p:txBody>
      </p:sp>
      <p:pic>
        <p:nvPicPr>
          <p:cNvPr id="2052" name="Picture 4" descr="https://magicmockups.com/media/screen/guest/78/5ebfac6dc37f4ae6b3645edfd8ac8fec_30_1920.jpg">
            <a:extLst>
              <a:ext uri="{FF2B5EF4-FFF2-40B4-BE49-F238E27FC236}">
                <a16:creationId xmlns:a16="http://schemas.microsoft.com/office/drawing/2014/main" id="{55504AFB-A932-734F-B9A8-B86581F4EB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90" y="-1917291"/>
            <a:ext cx="12289980" cy="9064831"/>
          </a:xfrm>
          <a:prstGeom prst="rect">
            <a:avLst/>
          </a:prstGeom>
          <a:noFill/>
          <a:extLst>
            <a:ext uri="{909E8E84-426E-40DD-AFC4-6F175D3DCCD1}">
              <a14:hiddenFill xmlns:a14="http://schemas.microsoft.com/office/drawing/2010/main">
                <a:solidFill>
                  <a:srgbClr val="FFFFFF"/>
                </a:solidFill>
              </a14:hiddenFill>
            </a:ext>
          </a:extLst>
        </p:spPr>
      </p:pic>
      <p:sp>
        <p:nvSpPr>
          <p:cNvPr id="6" name="Text Placeholder 5">
            <a:extLst>
              <a:ext uri="{FF2B5EF4-FFF2-40B4-BE49-F238E27FC236}">
                <a16:creationId xmlns:a16="http://schemas.microsoft.com/office/drawing/2014/main" id="{ACDBB44C-C44B-ED45-B64B-1E40DA85CB29}"/>
              </a:ext>
            </a:extLst>
          </p:cNvPr>
          <p:cNvSpPr>
            <a:spLocks noGrp="1"/>
          </p:cNvSpPr>
          <p:nvPr>
            <p:ph type="body" sz="quarter" idx="13"/>
          </p:nvPr>
        </p:nvSpPr>
        <p:spPr/>
        <p:txBody>
          <a:bodyPr/>
          <a:lstStyle/>
          <a:p>
            <a:endParaRPr lang="en-US" dirty="0"/>
          </a:p>
        </p:txBody>
      </p:sp>
      <p:sp>
        <p:nvSpPr>
          <p:cNvPr id="7" name="Text Placeholder 6">
            <a:extLst>
              <a:ext uri="{FF2B5EF4-FFF2-40B4-BE49-F238E27FC236}">
                <a16:creationId xmlns:a16="http://schemas.microsoft.com/office/drawing/2014/main" id="{3114D45B-6E15-D34E-9712-219A54D2B54B}"/>
              </a:ext>
            </a:extLst>
          </p:cNvPr>
          <p:cNvSpPr>
            <a:spLocks noGrp="1"/>
          </p:cNvSpPr>
          <p:nvPr>
            <p:ph type="body" sz="quarter" idx="16"/>
          </p:nvPr>
        </p:nvSpPr>
        <p:spPr/>
        <p:txBody>
          <a:bodyPr/>
          <a:lstStyle/>
          <a:p>
            <a:endParaRPr lang="en-US"/>
          </a:p>
        </p:txBody>
      </p:sp>
    </p:spTree>
    <p:extLst>
      <p:ext uri="{BB962C8B-B14F-4D97-AF65-F5344CB8AC3E}">
        <p14:creationId xmlns:p14="http://schemas.microsoft.com/office/powerpoint/2010/main" val="11949072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4036e0a74f67ba7fba8b432fe1cbcb1e279f331"/>
</p:tagLst>
</file>

<file path=ppt/theme/theme1.xml><?xml version="1.0" encoding="utf-8"?>
<a:theme xmlns:a="http://schemas.openxmlformats.org/drawingml/2006/main" name="Xebia">
  <a:themeElements>
    <a:clrScheme name="Aangepast 16">
      <a:dk1>
        <a:srgbClr val="232323"/>
      </a:dk1>
      <a:lt1>
        <a:sysClr val="window" lastClr="FFFFFF"/>
      </a:lt1>
      <a:dk2>
        <a:srgbClr val="430D3A"/>
      </a:dk2>
      <a:lt2>
        <a:srgbClr val="6C1D5F"/>
      </a:lt2>
      <a:accent1>
        <a:srgbClr val="6C1D5F"/>
      </a:accent1>
      <a:accent2>
        <a:srgbClr val="430D3A"/>
      </a:accent2>
      <a:accent3>
        <a:srgbClr val="ADA7B0"/>
      </a:accent3>
      <a:accent4>
        <a:srgbClr val="444444"/>
      </a:accent4>
      <a:accent5>
        <a:srgbClr val="00AA9C"/>
      </a:accent5>
      <a:accent6>
        <a:srgbClr val="5FC7D7"/>
      </a:accent6>
      <a:hlink>
        <a:srgbClr val="CBCBCB"/>
      </a:hlink>
      <a:folHlink>
        <a:srgbClr val="B2B2B2"/>
      </a:folHlink>
    </a:clrScheme>
    <a:fontScheme name="Aangepast 25">
      <a:majorFont>
        <a:latin typeface="ProximaNova"/>
        <a:ea typeface=""/>
        <a:cs typeface=""/>
      </a:majorFont>
      <a:minorFont>
        <a:latin typeface="ProximaNova-Light"/>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Kantoorthema">
  <a:themeElements>
    <a:clrScheme name="Kantoor">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Kantoor">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32225</TotalTime>
  <Words>94</Words>
  <Application>Microsoft Macintosh PowerPoint</Application>
  <PresentationFormat>Widescreen</PresentationFormat>
  <Paragraphs>37</Paragraphs>
  <Slides>13</Slides>
  <Notes>2</Notes>
  <HiddenSlides>4</HiddenSlides>
  <MMClips>1</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13</vt:i4>
      </vt:variant>
    </vt:vector>
  </HeadingPairs>
  <TitlesOfParts>
    <vt:vector size="25" baseType="lpstr">
      <vt:lpstr>Arial</vt:lpstr>
      <vt:lpstr>Calibri</vt:lpstr>
      <vt:lpstr>Calibri Light</vt:lpstr>
      <vt:lpstr>Courier New</vt:lpstr>
      <vt:lpstr>Google Sans</vt:lpstr>
      <vt:lpstr>Lato Light</vt:lpstr>
      <vt:lpstr>Open Sans</vt:lpstr>
      <vt:lpstr>Oswald</vt:lpstr>
      <vt:lpstr>ProximaNova-Light</vt:lpstr>
      <vt:lpstr>Roboto</vt:lpstr>
      <vt:lpstr>Wingdings</vt:lpstr>
      <vt:lpstr>Xebia</vt:lpstr>
      <vt:lpstr>PowerPoint Presentation</vt:lpstr>
      <vt:lpstr>PowerPoint Presentation</vt:lpstr>
      <vt:lpstr>PowerPoint Presentation</vt:lpstr>
      <vt:lpstr>PowerPoint Presentation</vt:lpstr>
      <vt:lpstr>Who we are</vt:lpstr>
      <vt:lpstr>PowerPoint Presentation</vt:lpstr>
      <vt:lpstr>PowerPoint Presentation</vt:lpstr>
      <vt:lpstr>PowerPoint Presentation</vt:lpstr>
      <vt:lpstr>PowerPoint Presentation</vt:lpstr>
      <vt:lpstr>PowerPoint Presentation</vt:lpstr>
      <vt:lpstr>Pre-built agents help you get a head start</vt:lpstr>
      <vt:lpstr>A world-class conversational interface is a multi-step process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van de presentatie</dc:title>
  <dc:creator>Eline Schoe</dc:creator>
  <cp:lastModifiedBy>Matthisk Heimensen</cp:lastModifiedBy>
  <cp:revision>118</cp:revision>
  <cp:lastPrinted>2018-11-22T09:33:51Z</cp:lastPrinted>
  <dcterms:created xsi:type="dcterms:W3CDTF">2017-08-30T16:21:34Z</dcterms:created>
  <dcterms:modified xsi:type="dcterms:W3CDTF">2019-03-04T18:36:40Z</dcterms:modified>
</cp:coreProperties>
</file>

<file path=docProps/thumbnail.jpeg>
</file>